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90" r:id="rId2"/>
    <p:sldId id="291" r:id="rId3"/>
    <p:sldId id="292" r:id="rId4"/>
    <p:sldId id="293" r:id="rId5"/>
    <p:sldId id="294" r:id="rId6"/>
    <p:sldId id="295" r:id="rId7"/>
    <p:sldId id="296" r:id="rId8"/>
    <p:sldId id="297" r:id="rId9"/>
    <p:sldId id="298" r:id="rId10"/>
    <p:sldId id="299" r:id="rId11"/>
    <p:sldId id="300" r:id="rId12"/>
    <p:sldId id="301" r:id="rId13"/>
    <p:sldId id="302" r:id="rId14"/>
    <p:sldId id="304" r:id="rId15"/>
  </p:sldIdLst>
  <p:sldSz cx="12192000" cy="6858000"/>
  <p:notesSz cx="6858000" cy="9144000"/>
  <p:embeddedFontLst>
    <p:embeddedFont>
      <p:font typeface="Garamond" panose="02020404030301010803" pitchFamily="18" charset="0"/>
      <p:regular r:id="rId17"/>
      <p:bold r:id="rId18"/>
      <p:italic r:id="rId19"/>
      <p:boldItalic r:id="rId20"/>
    </p:embeddedFont>
    <p:embeddedFont>
      <p:font typeface="Century Gothic" panose="020B0502020202020204" pitchFamily="3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84" roundtripDataSignature="AMtx7mihMTyxZ1bENkHySjUwTe+fvlNKi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84C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7270D76-559C-45BC-A782-6DEC7EE5869A}">
  <a:tblStyle styleId="{27270D76-559C-45BC-A782-6DEC7EE5869A}" styleName="Table_0">
    <a:wholeTbl>
      <a:tcTxStyle b="off" i="off">
        <a:font>
          <a:latin typeface="Century Gothic"/>
          <a:ea typeface="Century Gothic"/>
          <a:cs typeface="Century Gothic"/>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BE8E7"/>
          </a:solidFill>
        </a:fill>
      </a:tcStyle>
    </a:wholeTbl>
    <a:band1H>
      <a:tcTxStyle/>
      <a:tcStyle>
        <a:tcBdr/>
        <a:fill>
          <a:solidFill>
            <a:srgbClr val="F6CECB"/>
          </a:solidFill>
        </a:fill>
      </a:tcStyle>
    </a:band1H>
    <a:band2H>
      <a:tcTxStyle/>
      <a:tcStyle>
        <a:tcBdr/>
      </a:tcStyle>
    </a:band2H>
    <a:band1V>
      <a:tcTxStyle/>
      <a:tcStyle>
        <a:tcBdr/>
        <a:fill>
          <a:solidFill>
            <a:srgbClr val="F6CECB"/>
          </a:solidFill>
        </a:fill>
      </a:tcStyle>
    </a:band1V>
    <a:band2V>
      <a:tcTxStyle/>
      <a:tcStyle>
        <a:tcBdr/>
      </a:tcStyle>
    </a:band2V>
    <a:lastCol>
      <a:tcTxStyle b="on" i="off">
        <a:font>
          <a:latin typeface="Century Gothic"/>
          <a:ea typeface="Century Gothic"/>
          <a:cs typeface="Century Gothic"/>
        </a:font>
        <a:schemeClr val="lt1"/>
      </a:tcTxStyle>
      <a:tcStyle>
        <a:tcBdr/>
        <a:fill>
          <a:solidFill>
            <a:schemeClr val="accent1"/>
          </a:solidFill>
        </a:fill>
      </a:tcStyle>
    </a:lastCol>
    <a:firstCol>
      <a:tcTxStyle b="on" i="off">
        <a:font>
          <a:latin typeface="Century Gothic"/>
          <a:ea typeface="Century Gothic"/>
          <a:cs typeface="Century Gothic"/>
        </a:font>
        <a:schemeClr val="lt1"/>
      </a:tcTxStyle>
      <a:tcStyle>
        <a:tcBdr/>
        <a:fill>
          <a:solidFill>
            <a:schemeClr val="accent1"/>
          </a:solidFill>
        </a:fill>
      </a:tcStyle>
    </a:firstCol>
    <a:lastRow>
      <a:tcTxStyle b="on" i="off">
        <a:font>
          <a:latin typeface="Century Gothic"/>
          <a:ea typeface="Century Gothic"/>
          <a:cs typeface="Century Gothic"/>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entury Gothic"/>
          <a:ea typeface="Century Gothic"/>
          <a:cs typeface="Century Gothic"/>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1" autoAdjust="0"/>
    <p:restoredTop sz="94660"/>
  </p:normalViewPr>
  <p:slideViewPr>
    <p:cSldViewPr snapToGrid="0">
      <p:cViewPr varScale="1">
        <p:scale>
          <a:sx n="83" d="100"/>
          <a:sy n="83" d="100"/>
        </p:scale>
        <p:origin x="701"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85"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8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8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0" name="Google Shape;580;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6" name="Google Shape;666;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5" name="Google Shape;675;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5" name="Google Shape;685;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4" name="Google Shape;694;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6" name="Google Shape;716;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5" name="Google Shape;585;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2" name="Google Shape;592;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8" name="Google Shape;608;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7" name="Google Shape;617;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9" name="Google Shape;629;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8" name="Google Shape;638;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7" name="Google Shape;647;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6" name="Google Shape;656;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66"/>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66"/>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100000"/>
              </a:lnSpc>
              <a:spcBef>
                <a:spcPts val="500"/>
              </a:spcBef>
              <a:spcAft>
                <a:spcPts val="0"/>
              </a:spcAft>
              <a:buSzPts val="1800"/>
              <a:buChar char="◦"/>
              <a:defRPr/>
            </a:lvl6pPr>
            <a:lvl7pPr marL="3200400" lvl="6" indent="-342900" algn="l">
              <a:lnSpc>
                <a:spcPct val="100000"/>
              </a:lnSpc>
              <a:spcBef>
                <a:spcPts val="500"/>
              </a:spcBef>
              <a:spcAft>
                <a:spcPts val="0"/>
              </a:spcAft>
              <a:buSzPts val="1800"/>
              <a:buChar char="◦"/>
              <a:defRPr/>
            </a:lvl7pPr>
            <a:lvl8pPr marL="3657600" lvl="7" indent="-342900" algn="l">
              <a:lnSpc>
                <a:spcPct val="100000"/>
              </a:lnSpc>
              <a:spcBef>
                <a:spcPts val="500"/>
              </a:spcBef>
              <a:spcAft>
                <a:spcPts val="0"/>
              </a:spcAft>
              <a:buSzPts val="1800"/>
              <a:buChar char="◦"/>
              <a:defRPr/>
            </a:lvl8pPr>
            <a:lvl9pPr marL="4114800" lvl="8" indent="-342900" algn="l">
              <a:lnSpc>
                <a:spcPct val="100000"/>
              </a:lnSpc>
              <a:spcBef>
                <a:spcPts val="500"/>
              </a:spcBef>
              <a:spcAft>
                <a:spcPts val="0"/>
              </a:spcAft>
              <a:buSzPts val="1800"/>
              <a:buChar char="◦"/>
              <a:defRPr/>
            </a:lvl9pPr>
          </a:lstStyle>
          <a:p>
            <a:endParaRPr/>
          </a:p>
        </p:txBody>
      </p:sp>
      <p:sp>
        <p:nvSpPr>
          <p:cNvPr id="33" name="Google Shape;33;p66"/>
          <p:cNvSpPr txBox="1">
            <a:spLocks noGrp="1"/>
          </p:cNvSpPr>
          <p:nvPr>
            <p:ph type="dt" idx="10"/>
          </p:nvPr>
        </p:nvSpPr>
        <p:spPr>
          <a:xfrm>
            <a:off x="274320" y="6307672"/>
            <a:ext cx="2743200" cy="27432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6"/>
          <p:cNvSpPr txBox="1">
            <a:spLocks noGrp="1"/>
          </p:cNvSpPr>
          <p:nvPr>
            <p:ph type="ftr" idx="11"/>
          </p:nvPr>
        </p:nvSpPr>
        <p:spPr>
          <a:xfrm>
            <a:off x="3489960" y="6307672"/>
            <a:ext cx="5212080" cy="27432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6"/>
          <p:cNvSpPr txBox="1">
            <a:spLocks noGrp="1"/>
          </p:cNvSpPr>
          <p:nvPr>
            <p:ph type="sldNum" idx="12"/>
          </p:nvPr>
        </p:nvSpPr>
        <p:spPr>
          <a:xfrm>
            <a:off x="10469880" y="6307672"/>
            <a:ext cx="1463040" cy="27432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gradFill>
          <a:gsLst>
            <a:gs pos="0">
              <a:srgbClr val="EAE7D7"/>
            </a:gs>
            <a:gs pos="77000">
              <a:srgbClr val="D1CDBF"/>
            </a:gs>
            <a:gs pos="100000">
              <a:srgbClr val="C8C5B8"/>
            </a:gs>
          </a:gsLst>
          <a:lin ang="5400000" scaled="0"/>
        </a:gradFill>
        <a:effectLst/>
      </p:bgPr>
    </p:bg>
    <p:spTree>
      <p:nvGrpSpPr>
        <p:cNvPr id="1" name="Shape 45"/>
        <p:cNvGrpSpPr/>
        <p:nvPr/>
      </p:nvGrpSpPr>
      <p:grpSpPr>
        <a:xfrm>
          <a:off x="0" y="0"/>
          <a:ext cx="0" cy="0"/>
          <a:chOff x="0" y="0"/>
          <a:chExt cx="0" cy="0"/>
        </a:xfrm>
      </p:grpSpPr>
      <p:sp>
        <p:nvSpPr>
          <p:cNvPr id="46" name="Google Shape;46;p68"/>
          <p:cNvSpPr/>
          <p:nvPr/>
        </p:nvSpPr>
        <p:spPr>
          <a:xfrm>
            <a:off x="0" y="0"/>
            <a:ext cx="12192000" cy="6858000"/>
          </a:xfrm>
          <a:prstGeom prst="rect">
            <a:avLst/>
          </a:prstGeom>
          <a:blipFill rotWithShape="1">
            <a:blip r:embed="rId2">
              <a:alphaModFix amt="45000"/>
            </a:blip>
            <a:tile tx="-44450" ty="3810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68"/>
          <p:cNvSpPr/>
          <p:nvPr/>
        </p:nvSpPr>
        <p:spPr>
          <a:xfrm>
            <a:off x="1307870" y="1267730"/>
            <a:ext cx="9576262" cy="4307950"/>
          </a:xfrm>
          <a:prstGeom prst="rect">
            <a:avLst/>
          </a:prstGeom>
          <a:solidFill>
            <a:schemeClr val="lt1"/>
          </a:solidFill>
          <a:ln>
            <a:noFill/>
          </a:ln>
          <a:effectLst>
            <a:outerShdw blurRad="50800" algn="ctr" rotWithShape="0">
              <a:srgbClr val="000000">
                <a:alpha val="65882"/>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68"/>
          <p:cNvSpPr/>
          <p:nvPr/>
        </p:nvSpPr>
        <p:spPr>
          <a:xfrm>
            <a:off x="1447800" y="1411615"/>
            <a:ext cx="9296400" cy="4034770"/>
          </a:xfrm>
          <a:prstGeom prst="rect">
            <a:avLst/>
          </a:prstGeom>
          <a:noFill/>
          <a:ln w="9525" cap="sq" cmpd="sng">
            <a:solidFill>
              <a:srgbClr val="3F3F3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68"/>
          <p:cNvSpPr/>
          <p:nvPr/>
        </p:nvSpPr>
        <p:spPr>
          <a:xfrm>
            <a:off x="5135880" y="1267730"/>
            <a:ext cx="1920240" cy="73152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Google Shape;50;p68"/>
          <p:cNvGrpSpPr/>
          <p:nvPr/>
        </p:nvGrpSpPr>
        <p:grpSpPr>
          <a:xfrm>
            <a:off x="5250180" y="1267730"/>
            <a:ext cx="1691640" cy="645295"/>
            <a:chOff x="5318306" y="1386268"/>
            <a:chExt cx="1567331" cy="645295"/>
          </a:xfrm>
        </p:grpSpPr>
        <p:cxnSp>
          <p:nvCxnSpPr>
            <p:cNvPr id="51" name="Google Shape;51;p68"/>
            <p:cNvCxnSpPr/>
            <p:nvPr/>
          </p:nvCxnSpPr>
          <p:spPr>
            <a:xfrm>
              <a:off x="5318306" y="1386268"/>
              <a:ext cx="0" cy="640080"/>
            </a:xfrm>
            <a:prstGeom prst="straightConnector1">
              <a:avLst/>
            </a:prstGeom>
            <a:solidFill>
              <a:srgbClr val="262626"/>
            </a:solidFill>
            <a:ln w="9525" cap="flat" cmpd="sng">
              <a:solidFill>
                <a:schemeClr val="dk1"/>
              </a:solidFill>
              <a:prstDash val="solid"/>
              <a:miter lim="800000"/>
              <a:headEnd type="none" w="sm" len="sm"/>
              <a:tailEnd type="none" w="sm" len="sm"/>
            </a:ln>
          </p:spPr>
        </p:cxnSp>
        <p:cxnSp>
          <p:nvCxnSpPr>
            <p:cNvPr id="52" name="Google Shape;52;p68"/>
            <p:cNvCxnSpPr/>
            <p:nvPr/>
          </p:nvCxnSpPr>
          <p:spPr>
            <a:xfrm>
              <a:off x="6885637" y="1386268"/>
              <a:ext cx="0" cy="640080"/>
            </a:xfrm>
            <a:prstGeom prst="straightConnector1">
              <a:avLst/>
            </a:prstGeom>
            <a:solidFill>
              <a:srgbClr val="262626"/>
            </a:solidFill>
            <a:ln w="9525" cap="flat" cmpd="sng">
              <a:solidFill>
                <a:schemeClr val="dk1"/>
              </a:solidFill>
              <a:prstDash val="solid"/>
              <a:miter lim="800000"/>
              <a:headEnd type="none" w="sm" len="sm"/>
              <a:tailEnd type="none" w="sm" len="sm"/>
            </a:ln>
          </p:spPr>
        </p:cxnSp>
        <p:cxnSp>
          <p:nvCxnSpPr>
            <p:cNvPr id="53" name="Google Shape;53;p68"/>
            <p:cNvCxnSpPr/>
            <p:nvPr/>
          </p:nvCxnSpPr>
          <p:spPr>
            <a:xfrm>
              <a:off x="5318306" y="2031563"/>
              <a:ext cx="1567331" cy="0"/>
            </a:xfrm>
            <a:prstGeom prst="straightConnector1">
              <a:avLst/>
            </a:prstGeom>
            <a:solidFill>
              <a:srgbClr val="262626"/>
            </a:solidFill>
            <a:ln w="9525" cap="flat" cmpd="sng">
              <a:solidFill>
                <a:schemeClr val="dk1"/>
              </a:solidFill>
              <a:prstDash val="solid"/>
              <a:miter lim="800000"/>
              <a:headEnd type="none" w="sm" len="sm"/>
              <a:tailEnd type="none" w="sm" len="sm"/>
            </a:ln>
          </p:spPr>
        </p:cxnSp>
      </p:grpSp>
      <p:sp>
        <p:nvSpPr>
          <p:cNvPr id="54" name="Google Shape;54;p68"/>
          <p:cNvSpPr txBox="1">
            <a:spLocks noGrp="1"/>
          </p:cNvSpPr>
          <p:nvPr>
            <p:ph type="title"/>
          </p:nvPr>
        </p:nvSpPr>
        <p:spPr>
          <a:xfrm>
            <a:off x="1563623" y="2094309"/>
            <a:ext cx="9070848" cy="2587752"/>
          </a:xfrm>
          <a:prstGeom prst="rect">
            <a:avLst/>
          </a:prstGeom>
          <a:noFill/>
          <a:ln>
            <a:noFill/>
          </a:ln>
        </p:spPr>
        <p:txBody>
          <a:bodyPr spcFirstLastPara="1" wrap="square" lIns="91425" tIns="45700" rIns="91425" bIns="45700" anchor="ctr" anchorCtr="0">
            <a:noAutofit/>
          </a:bodyPr>
          <a:lstStyle>
            <a:lvl1pPr lvl="0" algn="ctr">
              <a:lnSpc>
                <a:spcPct val="83000"/>
              </a:lnSpc>
              <a:spcBef>
                <a:spcPts val="0"/>
              </a:spcBef>
              <a:spcAft>
                <a:spcPts val="0"/>
              </a:spcAft>
              <a:buClr>
                <a:srgbClr val="262626"/>
              </a:buClr>
              <a:buSzPts val="7200"/>
              <a:buFont typeface="Century Gothic"/>
              <a:buNone/>
              <a:defRPr sz="7200" cap="none">
                <a:solidFill>
                  <a:srgbClr val="262626"/>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68"/>
          <p:cNvSpPr txBox="1">
            <a:spLocks noGrp="1"/>
          </p:cNvSpPr>
          <p:nvPr>
            <p:ph type="body" idx="1"/>
          </p:nvPr>
        </p:nvSpPr>
        <p:spPr>
          <a:xfrm>
            <a:off x="1563624" y="4682062"/>
            <a:ext cx="9070848" cy="4572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900"/>
              </a:spcBef>
              <a:spcAft>
                <a:spcPts val="0"/>
              </a:spcAft>
              <a:buSzPts val="1600"/>
              <a:buNone/>
              <a:defRPr sz="1600">
                <a:solidFill>
                  <a:schemeClr val="dk1"/>
                </a:solidFill>
              </a:defRPr>
            </a:lvl1pPr>
            <a:lvl2pPr marL="914400" lvl="1" indent="-228600" algn="l">
              <a:lnSpc>
                <a:spcPct val="100000"/>
              </a:lnSpc>
              <a:spcBef>
                <a:spcPts val="500"/>
              </a:spcBef>
              <a:spcAft>
                <a:spcPts val="0"/>
              </a:spcAft>
              <a:buSzPts val="1600"/>
              <a:buNone/>
              <a:defRPr sz="1600">
                <a:solidFill>
                  <a:srgbClr val="888888"/>
                </a:solidFill>
              </a:defRPr>
            </a:lvl2pPr>
            <a:lvl3pPr marL="1371600" lvl="2" indent="-228600" algn="l">
              <a:lnSpc>
                <a:spcPct val="100000"/>
              </a:lnSpc>
              <a:spcBef>
                <a:spcPts val="500"/>
              </a:spcBef>
              <a:spcAft>
                <a:spcPts val="0"/>
              </a:spcAft>
              <a:buSzPts val="1600"/>
              <a:buNone/>
              <a:defRPr sz="1600">
                <a:solidFill>
                  <a:srgbClr val="888888"/>
                </a:solidFill>
              </a:defRPr>
            </a:lvl3pPr>
            <a:lvl4pPr marL="1828800" lvl="3" indent="-228600" algn="l">
              <a:lnSpc>
                <a:spcPct val="100000"/>
              </a:lnSpc>
              <a:spcBef>
                <a:spcPts val="500"/>
              </a:spcBef>
              <a:spcAft>
                <a:spcPts val="0"/>
              </a:spcAft>
              <a:buSzPts val="1400"/>
              <a:buNone/>
              <a:defRPr sz="1400">
                <a:solidFill>
                  <a:srgbClr val="888888"/>
                </a:solidFill>
              </a:defRPr>
            </a:lvl4pPr>
            <a:lvl5pPr marL="2286000" lvl="4" indent="-228600" algn="l">
              <a:lnSpc>
                <a:spcPct val="100000"/>
              </a:lnSpc>
              <a:spcBef>
                <a:spcPts val="500"/>
              </a:spcBef>
              <a:spcAft>
                <a:spcPts val="0"/>
              </a:spcAft>
              <a:buSzPts val="1400"/>
              <a:buNone/>
              <a:defRPr sz="1400">
                <a:solidFill>
                  <a:srgbClr val="888888"/>
                </a:solidFill>
              </a:defRPr>
            </a:lvl5pPr>
            <a:lvl6pPr marL="2743200" lvl="5" indent="-228600" algn="l">
              <a:lnSpc>
                <a:spcPct val="100000"/>
              </a:lnSpc>
              <a:spcBef>
                <a:spcPts val="500"/>
              </a:spcBef>
              <a:spcAft>
                <a:spcPts val="0"/>
              </a:spcAft>
              <a:buSzPts val="1400"/>
              <a:buNone/>
              <a:defRPr sz="1400">
                <a:solidFill>
                  <a:srgbClr val="888888"/>
                </a:solidFill>
              </a:defRPr>
            </a:lvl6pPr>
            <a:lvl7pPr marL="3200400" lvl="6" indent="-228600" algn="l">
              <a:lnSpc>
                <a:spcPct val="100000"/>
              </a:lnSpc>
              <a:spcBef>
                <a:spcPts val="500"/>
              </a:spcBef>
              <a:spcAft>
                <a:spcPts val="0"/>
              </a:spcAft>
              <a:buSzPts val="1400"/>
              <a:buNone/>
              <a:defRPr sz="1400">
                <a:solidFill>
                  <a:srgbClr val="888888"/>
                </a:solidFill>
              </a:defRPr>
            </a:lvl7pPr>
            <a:lvl8pPr marL="3657600" lvl="7" indent="-228600" algn="l">
              <a:lnSpc>
                <a:spcPct val="100000"/>
              </a:lnSpc>
              <a:spcBef>
                <a:spcPts val="500"/>
              </a:spcBef>
              <a:spcAft>
                <a:spcPts val="0"/>
              </a:spcAft>
              <a:buSzPts val="1400"/>
              <a:buNone/>
              <a:defRPr sz="1400">
                <a:solidFill>
                  <a:srgbClr val="888888"/>
                </a:solidFill>
              </a:defRPr>
            </a:lvl8pPr>
            <a:lvl9pPr marL="4114800" lvl="8" indent="-228600" algn="l">
              <a:lnSpc>
                <a:spcPct val="100000"/>
              </a:lnSpc>
              <a:spcBef>
                <a:spcPts val="500"/>
              </a:spcBef>
              <a:spcAft>
                <a:spcPts val="0"/>
              </a:spcAft>
              <a:buSzPts val="1400"/>
              <a:buNone/>
              <a:defRPr sz="1400">
                <a:solidFill>
                  <a:srgbClr val="888888"/>
                </a:solidFill>
              </a:defRPr>
            </a:lvl9pPr>
          </a:lstStyle>
          <a:p>
            <a:endParaRPr/>
          </a:p>
        </p:txBody>
      </p:sp>
      <p:sp>
        <p:nvSpPr>
          <p:cNvPr id="56" name="Google Shape;56;p68"/>
          <p:cNvSpPr txBox="1">
            <a:spLocks noGrp="1"/>
          </p:cNvSpPr>
          <p:nvPr>
            <p:ph type="dt" idx="10"/>
          </p:nvPr>
        </p:nvSpPr>
        <p:spPr>
          <a:xfrm>
            <a:off x="5321808" y="1344502"/>
            <a:ext cx="1554480" cy="530352"/>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1300">
                <a:solidFill>
                  <a:schemeClr val="dk1"/>
                </a:solidFill>
                <a:latin typeface="Century Gothic"/>
                <a:ea typeface="Century Gothic"/>
                <a:cs typeface="Century Gothic"/>
                <a:sym typeface="Century Gothic"/>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68"/>
          <p:cNvSpPr txBox="1">
            <a:spLocks noGrp="1"/>
          </p:cNvSpPr>
          <p:nvPr>
            <p:ph type="ftr" idx="11"/>
          </p:nvPr>
        </p:nvSpPr>
        <p:spPr>
          <a:xfrm>
            <a:off x="1453553" y="5211060"/>
            <a:ext cx="5907024" cy="228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68"/>
          <p:cNvSpPr txBox="1">
            <a:spLocks noGrp="1"/>
          </p:cNvSpPr>
          <p:nvPr>
            <p:ph type="sldNum" idx="12"/>
          </p:nvPr>
        </p:nvSpPr>
        <p:spPr>
          <a:xfrm>
            <a:off x="8604504" y="5211060"/>
            <a:ext cx="2112264" cy="22860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4"/>
        <p:cNvGrpSpPr/>
        <p:nvPr/>
      </p:nvGrpSpPr>
      <p:grpSpPr>
        <a:xfrm>
          <a:off x="0" y="0"/>
          <a:ext cx="0" cy="0"/>
          <a:chOff x="0" y="0"/>
          <a:chExt cx="0" cy="0"/>
        </a:xfrm>
      </p:grpSpPr>
      <p:sp>
        <p:nvSpPr>
          <p:cNvPr id="65" name="Google Shape;65;p72"/>
          <p:cNvSpPr/>
          <p:nvPr/>
        </p:nvSpPr>
        <p:spPr>
          <a:xfrm>
            <a:off x="245529" y="237744"/>
            <a:ext cx="8531352" cy="6382512"/>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72"/>
          <p:cNvSpPr/>
          <p:nvPr/>
        </p:nvSpPr>
        <p:spPr>
          <a:xfrm>
            <a:off x="9020386" y="237744"/>
            <a:ext cx="2926080" cy="638251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72"/>
          <p:cNvSpPr txBox="1">
            <a:spLocks noGrp="1"/>
          </p:cNvSpPr>
          <p:nvPr>
            <p:ph type="title"/>
          </p:nvPr>
        </p:nvSpPr>
        <p:spPr>
          <a:xfrm>
            <a:off x="9296400" y="607392"/>
            <a:ext cx="2430780" cy="16459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2800"/>
              <a:buFont typeface="Century Gothic"/>
              <a:buNone/>
              <a:defRPr sz="2800" b="0" cap="none">
                <a:solidFill>
                  <a:srgbClr val="FFFFFF"/>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72"/>
          <p:cNvSpPr txBox="1">
            <a:spLocks noGrp="1"/>
          </p:cNvSpPr>
          <p:nvPr>
            <p:ph type="body" idx="1"/>
          </p:nvPr>
        </p:nvSpPr>
        <p:spPr>
          <a:xfrm>
            <a:off x="685800" y="609600"/>
            <a:ext cx="7772400" cy="53340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sz="18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sp>
        <p:nvSpPr>
          <p:cNvPr id="69" name="Google Shape;69;p72"/>
          <p:cNvSpPr txBox="1">
            <a:spLocks noGrp="1"/>
          </p:cNvSpPr>
          <p:nvPr>
            <p:ph type="body" idx="2"/>
          </p:nvPr>
        </p:nvSpPr>
        <p:spPr>
          <a:xfrm>
            <a:off x="9296400" y="2286000"/>
            <a:ext cx="2430780" cy="35052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800"/>
              </a:spcBef>
              <a:spcAft>
                <a:spcPts val="0"/>
              </a:spcAft>
              <a:buSzPts val="1400"/>
              <a:buNone/>
              <a:defRPr sz="1400">
                <a:solidFill>
                  <a:srgbClr val="FFFFFF"/>
                </a:solidFill>
              </a:defRPr>
            </a:lvl1pPr>
            <a:lvl2pPr marL="914400" lvl="1" indent="-228600" algn="l">
              <a:lnSpc>
                <a:spcPct val="100000"/>
              </a:lnSpc>
              <a:spcBef>
                <a:spcPts val="500"/>
              </a:spcBef>
              <a:spcAft>
                <a:spcPts val="0"/>
              </a:spcAft>
              <a:buSzPts val="1200"/>
              <a:buNone/>
              <a:defRPr sz="1200"/>
            </a:lvl2pPr>
            <a:lvl3pPr marL="1371600" lvl="2" indent="-228600" algn="l">
              <a:lnSpc>
                <a:spcPct val="100000"/>
              </a:lnSpc>
              <a:spcBef>
                <a:spcPts val="500"/>
              </a:spcBef>
              <a:spcAft>
                <a:spcPts val="0"/>
              </a:spcAft>
              <a:buSzPts val="1000"/>
              <a:buNone/>
              <a:defRPr sz="1000"/>
            </a:lvl3pPr>
            <a:lvl4pPr marL="1828800" lvl="3" indent="-228600" algn="l">
              <a:lnSpc>
                <a:spcPct val="100000"/>
              </a:lnSpc>
              <a:spcBef>
                <a:spcPts val="500"/>
              </a:spcBef>
              <a:spcAft>
                <a:spcPts val="0"/>
              </a:spcAft>
              <a:buSzPts val="900"/>
              <a:buNone/>
              <a:defRPr sz="900"/>
            </a:lvl4pPr>
            <a:lvl5pPr marL="2286000" lvl="4" indent="-228600" algn="l">
              <a:lnSpc>
                <a:spcPct val="100000"/>
              </a:lnSpc>
              <a:spcBef>
                <a:spcPts val="500"/>
              </a:spcBef>
              <a:spcAft>
                <a:spcPts val="0"/>
              </a:spcAft>
              <a:buSzPts val="900"/>
              <a:buNone/>
              <a:defRPr sz="900"/>
            </a:lvl5pPr>
            <a:lvl6pPr marL="2743200" lvl="5" indent="-228600" algn="l">
              <a:lnSpc>
                <a:spcPct val="100000"/>
              </a:lnSpc>
              <a:spcBef>
                <a:spcPts val="500"/>
              </a:spcBef>
              <a:spcAft>
                <a:spcPts val="0"/>
              </a:spcAft>
              <a:buSzPts val="900"/>
              <a:buNone/>
              <a:defRPr sz="900"/>
            </a:lvl6pPr>
            <a:lvl7pPr marL="3200400" lvl="6" indent="-228600" algn="l">
              <a:lnSpc>
                <a:spcPct val="100000"/>
              </a:lnSpc>
              <a:spcBef>
                <a:spcPts val="500"/>
              </a:spcBef>
              <a:spcAft>
                <a:spcPts val="0"/>
              </a:spcAft>
              <a:buSzPts val="900"/>
              <a:buNone/>
              <a:defRPr sz="900"/>
            </a:lvl7pPr>
            <a:lvl8pPr marL="3657600" lvl="7" indent="-228600" algn="l">
              <a:lnSpc>
                <a:spcPct val="100000"/>
              </a:lnSpc>
              <a:spcBef>
                <a:spcPts val="500"/>
              </a:spcBef>
              <a:spcAft>
                <a:spcPts val="0"/>
              </a:spcAft>
              <a:buSzPts val="900"/>
              <a:buNone/>
              <a:defRPr sz="900"/>
            </a:lvl8pPr>
            <a:lvl9pPr marL="4114800" lvl="8" indent="-228600" algn="l">
              <a:lnSpc>
                <a:spcPct val="100000"/>
              </a:lnSpc>
              <a:spcBef>
                <a:spcPts val="500"/>
              </a:spcBef>
              <a:spcAft>
                <a:spcPts val="0"/>
              </a:spcAft>
              <a:buSzPts val="900"/>
              <a:buNone/>
              <a:defRPr sz="900"/>
            </a:lvl9pPr>
          </a:lstStyle>
          <a:p>
            <a:endParaRPr/>
          </a:p>
        </p:txBody>
      </p:sp>
      <p:sp>
        <p:nvSpPr>
          <p:cNvPr id="70" name="Google Shape;70;p72"/>
          <p:cNvSpPr txBox="1">
            <a:spLocks noGrp="1"/>
          </p:cNvSpPr>
          <p:nvPr>
            <p:ph type="dt" idx="10"/>
          </p:nvPr>
        </p:nvSpPr>
        <p:spPr>
          <a:xfrm>
            <a:off x="274320" y="6307672"/>
            <a:ext cx="2743200" cy="27432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72"/>
          <p:cNvSpPr txBox="1">
            <a:spLocks noGrp="1"/>
          </p:cNvSpPr>
          <p:nvPr>
            <p:ph type="ftr" idx="11"/>
          </p:nvPr>
        </p:nvSpPr>
        <p:spPr>
          <a:xfrm>
            <a:off x="3489960" y="6307672"/>
            <a:ext cx="5212080" cy="274320"/>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72"/>
          <p:cNvSpPr txBox="1">
            <a:spLocks noGrp="1"/>
          </p:cNvSpPr>
          <p:nvPr>
            <p:ph type="sldNum" idx="12"/>
          </p:nvPr>
        </p:nvSpPr>
        <p:spPr>
          <a:xfrm>
            <a:off x="10393677" y="6223002"/>
            <a:ext cx="1463040" cy="27432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000">
                <a:solidFill>
                  <a:srgbClr val="FFFFFF"/>
                </a:solidFill>
                <a:latin typeface="Century Gothic"/>
                <a:ea typeface="Century Gothic"/>
                <a:cs typeface="Century Gothic"/>
                <a:sym typeface="Century Gothic"/>
              </a:defRPr>
            </a:lvl1pPr>
            <a:lvl2pPr marL="0" lvl="1" indent="0" algn="r">
              <a:spcBef>
                <a:spcPts val="0"/>
              </a:spcBef>
              <a:buNone/>
              <a:defRPr sz="1000">
                <a:solidFill>
                  <a:srgbClr val="FFFFFF"/>
                </a:solidFill>
                <a:latin typeface="Century Gothic"/>
                <a:ea typeface="Century Gothic"/>
                <a:cs typeface="Century Gothic"/>
                <a:sym typeface="Century Gothic"/>
              </a:defRPr>
            </a:lvl2pPr>
            <a:lvl3pPr marL="0" lvl="2" indent="0" algn="r">
              <a:spcBef>
                <a:spcPts val="0"/>
              </a:spcBef>
              <a:buNone/>
              <a:defRPr sz="1000">
                <a:solidFill>
                  <a:srgbClr val="FFFFFF"/>
                </a:solidFill>
                <a:latin typeface="Century Gothic"/>
                <a:ea typeface="Century Gothic"/>
                <a:cs typeface="Century Gothic"/>
                <a:sym typeface="Century Gothic"/>
              </a:defRPr>
            </a:lvl3pPr>
            <a:lvl4pPr marL="0" lvl="3" indent="0" algn="r">
              <a:spcBef>
                <a:spcPts val="0"/>
              </a:spcBef>
              <a:buNone/>
              <a:defRPr sz="1000">
                <a:solidFill>
                  <a:srgbClr val="FFFFFF"/>
                </a:solidFill>
                <a:latin typeface="Century Gothic"/>
                <a:ea typeface="Century Gothic"/>
                <a:cs typeface="Century Gothic"/>
                <a:sym typeface="Century Gothic"/>
              </a:defRPr>
            </a:lvl4pPr>
            <a:lvl5pPr marL="0" lvl="4" indent="0" algn="r">
              <a:spcBef>
                <a:spcPts val="0"/>
              </a:spcBef>
              <a:buNone/>
              <a:defRPr sz="1000">
                <a:solidFill>
                  <a:srgbClr val="FFFFFF"/>
                </a:solidFill>
                <a:latin typeface="Century Gothic"/>
                <a:ea typeface="Century Gothic"/>
                <a:cs typeface="Century Gothic"/>
                <a:sym typeface="Century Gothic"/>
              </a:defRPr>
            </a:lvl5pPr>
            <a:lvl6pPr marL="0" lvl="5" indent="0" algn="r">
              <a:spcBef>
                <a:spcPts val="0"/>
              </a:spcBef>
              <a:buNone/>
              <a:defRPr sz="1000">
                <a:solidFill>
                  <a:srgbClr val="FFFFFF"/>
                </a:solidFill>
                <a:latin typeface="Century Gothic"/>
                <a:ea typeface="Century Gothic"/>
                <a:cs typeface="Century Gothic"/>
                <a:sym typeface="Century Gothic"/>
              </a:defRPr>
            </a:lvl6pPr>
            <a:lvl7pPr marL="0" lvl="6" indent="0" algn="r">
              <a:spcBef>
                <a:spcPts val="0"/>
              </a:spcBef>
              <a:buNone/>
              <a:defRPr sz="1000">
                <a:solidFill>
                  <a:srgbClr val="FFFFFF"/>
                </a:solidFill>
                <a:latin typeface="Century Gothic"/>
                <a:ea typeface="Century Gothic"/>
                <a:cs typeface="Century Gothic"/>
                <a:sym typeface="Century Gothic"/>
              </a:defRPr>
            </a:lvl7pPr>
            <a:lvl8pPr marL="0" lvl="7" indent="0" algn="r">
              <a:spcBef>
                <a:spcPts val="0"/>
              </a:spcBef>
              <a:buNone/>
              <a:defRPr sz="1000">
                <a:solidFill>
                  <a:srgbClr val="FFFFFF"/>
                </a:solidFill>
                <a:latin typeface="Century Gothic"/>
                <a:ea typeface="Century Gothic"/>
                <a:cs typeface="Century Gothic"/>
                <a:sym typeface="Century Gothic"/>
              </a:defRPr>
            </a:lvl8pPr>
            <a:lvl9pPr marL="0" lvl="8" indent="0" algn="r">
              <a:spcBef>
                <a:spcPts val="0"/>
              </a:spcBef>
              <a:buNone/>
              <a:defRPr sz="1000">
                <a:solidFill>
                  <a:srgbClr val="FFFFF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73" name="Google Shape;73;p72"/>
          <p:cNvSpPr/>
          <p:nvPr/>
        </p:nvSpPr>
        <p:spPr>
          <a:xfrm>
            <a:off x="9157546" y="374904"/>
            <a:ext cx="2651760" cy="6108192"/>
          </a:xfrm>
          <a:prstGeom prst="rect">
            <a:avLst/>
          </a:prstGeom>
          <a:noFill/>
          <a:ln w="9525" cap="sq"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3"/>
        <p:cNvGrpSpPr/>
        <p:nvPr/>
      </p:nvGrpSpPr>
      <p:grpSpPr>
        <a:xfrm>
          <a:off x="0" y="0"/>
          <a:ext cx="0" cy="0"/>
          <a:chOff x="0" y="0"/>
          <a:chExt cx="0" cy="0"/>
        </a:xfrm>
      </p:grpSpPr>
      <p:sp>
        <p:nvSpPr>
          <p:cNvPr id="84" name="Google Shape;84;p74"/>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74"/>
          <p:cNvSpPr txBox="1">
            <a:spLocks noGrp="1"/>
          </p:cNvSpPr>
          <p:nvPr>
            <p:ph type="body" idx="1"/>
          </p:nvPr>
        </p:nvSpPr>
        <p:spPr>
          <a:xfrm>
            <a:off x="1066800" y="2103120"/>
            <a:ext cx="4754880" cy="37490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sz="18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sp>
        <p:nvSpPr>
          <p:cNvPr id="86" name="Google Shape;86;p74"/>
          <p:cNvSpPr txBox="1">
            <a:spLocks noGrp="1"/>
          </p:cNvSpPr>
          <p:nvPr>
            <p:ph type="body" idx="2"/>
          </p:nvPr>
        </p:nvSpPr>
        <p:spPr>
          <a:xfrm>
            <a:off x="6370320" y="2103120"/>
            <a:ext cx="4754880" cy="37490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sz="1800"/>
            </a:lvl1pPr>
            <a:lvl2pPr marL="914400" lvl="1" indent="-330200" algn="l">
              <a:lnSpc>
                <a:spcPct val="100000"/>
              </a:lnSpc>
              <a:spcBef>
                <a:spcPts val="500"/>
              </a:spcBef>
              <a:spcAft>
                <a:spcPts val="0"/>
              </a:spcAft>
              <a:buSzPts val="1600"/>
              <a:buChar char="◦"/>
              <a:defRPr sz="1600"/>
            </a:lvl2pPr>
            <a:lvl3pPr marL="1371600" lvl="2" indent="-317500" algn="l">
              <a:lnSpc>
                <a:spcPct val="100000"/>
              </a:lnSpc>
              <a:spcBef>
                <a:spcPts val="500"/>
              </a:spcBef>
              <a:spcAft>
                <a:spcPts val="0"/>
              </a:spcAft>
              <a:buSzPts val="1400"/>
              <a:buChar char="◦"/>
              <a:defRPr sz="1400"/>
            </a:lvl3pPr>
            <a:lvl4pPr marL="1828800" lvl="3" indent="-317500" algn="l">
              <a:lnSpc>
                <a:spcPct val="100000"/>
              </a:lnSpc>
              <a:spcBef>
                <a:spcPts val="500"/>
              </a:spcBef>
              <a:spcAft>
                <a:spcPts val="0"/>
              </a:spcAft>
              <a:buSzPts val="1400"/>
              <a:buChar char="◦"/>
              <a:defRPr sz="1400"/>
            </a:lvl4pPr>
            <a:lvl5pPr marL="2286000" lvl="4" indent="-317500" algn="l">
              <a:lnSpc>
                <a:spcPct val="100000"/>
              </a:lnSpc>
              <a:spcBef>
                <a:spcPts val="500"/>
              </a:spcBef>
              <a:spcAft>
                <a:spcPts val="0"/>
              </a:spcAft>
              <a:buSzPts val="1400"/>
              <a:buChar char="◦"/>
              <a:defRPr sz="1400"/>
            </a:lvl5pPr>
            <a:lvl6pPr marL="2743200" lvl="5" indent="-317500" algn="l">
              <a:lnSpc>
                <a:spcPct val="100000"/>
              </a:lnSpc>
              <a:spcBef>
                <a:spcPts val="500"/>
              </a:spcBef>
              <a:spcAft>
                <a:spcPts val="0"/>
              </a:spcAft>
              <a:buSzPts val="1400"/>
              <a:buChar char="◦"/>
              <a:defRPr sz="1400"/>
            </a:lvl6pPr>
            <a:lvl7pPr marL="3200400" lvl="6" indent="-317500" algn="l">
              <a:lnSpc>
                <a:spcPct val="100000"/>
              </a:lnSpc>
              <a:spcBef>
                <a:spcPts val="500"/>
              </a:spcBef>
              <a:spcAft>
                <a:spcPts val="0"/>
              </a:spcAft>
              <a:buSzPts val="1400"/>
              <a:buChar char="◦"/>
              <a:defRPr sz="1400"/>
            </a:lvl7pPr>
            <a:lvl8pPr marL="3657600" lvl="7" indent="-317500" algn="l">
              <a:lnSpc>
                <a:spcPct val="100000"/>
              </a:lnSpc>
              <a:spcBef>
                <a:spcPts val="500"/>
              </a:spcBef>
              <a:spcAft>
                <a:spcPts val="0"/>
              </a:spcAft>
              <a:buSzPts val="1400"/>
              <a:buChar char="◦"/>
              <a:defRPr sz="1400"/>
            </a:lvl8pPr>
            <a:lvl9pPr marL="4114800" lvl="8" indent="-317500" algn="l">
              <a:lnSpc>
                <a:spcPct val="100000"/>
              </a:lnSpc>
              <a:spcBef>
                <a:spcPts val="500"/>
              </a:spcBef>
              <a:spcAft>
                <a:spcPts val="0"/>
              </a:spcAft>
              <a:buSzPts val="1400"/>
              <a:buChar char="◦"/>
              <a:defRPr sz="1400"/>
            </a:lvl9pPr>
          </a:lstStyle>
          <a:p>
            <a:endParaRPr/>
          </a:p>
        </p:txBody>
      </p:sp>
      <p:sp>
        <p:nvSpPr>
          <p:cNvPr id="87" name="Google Shape;87;p74"/>
          <p:cNvSpPr txBox="1">
            <a:spLocks noGrp="1"/>
          </p:cNvSpPr>
          <p:nvPr>
            <p:ph type="dt" idx="10"/>
          </p:nvPr>
        </p:nvSpPr>
        <p:spPr>
          <a:xfrm>
            <a:off x="274320" y="6307672"/>
            <a:ext cx="2743200" cy="27432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74"/>
          <p:cNvSpPr txBox="1">
            <a:spLocks noGrp="1"/>
          </p:cNvSpPr>
          <p:nvPr>
            <p:ph type="ftr" idx="11"/>
          </p:nvPr>
        </p:nvSpPr>
        <p:spPr>
          <a:xfrm>
            <a:off x="3489960" y="6307672"/>
            <a:ext cx="5212080" cy="27432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74"/>
          <p:cNvSpPr txBox="1">
            <a:spLocks noGrp="1"/>
          </p:cNvSpPr>
          <p:nvPr>
            <p:ph type="sldNum" idx="12"/>
          </p:nvPr>
        </p:nvSpPr>
        <p:spPr>
          <a:xfrm>
            <a:off x="10469880" y="6307672"/>
            <a:ext cx="1463040" cy="27432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75"/>
          <p:cNvSpPr txBox="1">
            <a:spLocks noGrp="1"/>
          </p:cNvSpPr>
          <p:nvPr>
            <p:ph type="dt" idx="10"/>
          </p:nvPr>
        </p:nvSpPr>
        <p:spPr>
          <a:xfrm>
            <a:off x="274320" y="6307672"/>
            <a:ext cx="2743200" cy="27432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75"/>
          <p:cNvSpPr txBox="1">
            <a:spLocks noGrp="1"/>
          </p:cNvSpPr>
          <p:nvPr>
            <p:ph type="ftr" idx="11"/>
          </p:nvPr>
        </p:nvSpPr>
        <p:spPr>
          <a:xfrm>
            <a:off x="3489960" y="6307672"/>
            <a:ext cx="5212080" cy="27432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75"/>
          <p:cNvSpPr txBox="1">
            <a:spLocks noGrp="1"/>
          </p:cNvSpPr>
          <p:nvPr>
            <p:ph type="sldNum" idx="12"/>
          </p:nvPr>
        </p:nvSpPr>
        <p:spPr>
          <a:xfrm>
            <a:off x="10469880" y="6307672"/>
            <a:ext cx="1463040" cy="27432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4"/>
        <p:cNvGrpSpPr/>
        <p:nvPr/>
      </p:nvGrpSpPr>
      <p:grpSpPr>
        <a:xfrm>
          <a:off x="0" y="0"/>
          <a:ext cx="0" cy="0"/>
          <a:chOff x="0" y="0"/>
          <a:chExt cx="0" cy="0"/>
        </a:xfrm>
      </p:grpSpPr>
      <p:sp>
        <p:nvSpPr>
          <p:cNvPr id="95" name="Google Shape;95;p76"/>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76"/>
          <p:cNvSpPr txBox="1">
            <a:spLocks noGrp="1"/>
          </p:cNvSpPr>
          <p:nvPr>
            <p:ph type="body" idx="1"/>
          </p:nvPr>
        </p:nvSpPr>
        <p:spPr>
          <a:xfrm rot="5400000">
            <a:off x="4130040" y="-960120"/>
            <a:ext cx="3931920" cy="10058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100000"/>
              </a:lnSpc>
              <a:spcBef>
                <a:spcPts val="500"/>
              </a:spcBef>
              <a:spcAft>
                <a:spcPts val="0"/>
              </a:spcAft>
              <a:buSzPts val="1800"/>
              <a:buChar char="◦"/>
              <a:defRPr/>
            </a:lvl6pPr>
            <a:lvl7pPr marL="3200400" lvl="6" indent="-342900" algn="l">
              <a:lnSpc>
                <a:spcPct val="100000"/>
              </a:lnSpc>
              <a:spcBef>
                <a:spcPts val="500"/>
              </a:spcBef>
              <a:spcAft>
                <a:spcPts val="0"/>
              </a:spcAft>
              <a:buSzPts val="1800"/>
              <a:buChar char="◦"/>
              <a:defRPr/>
            </a:lvl7pPr>
            <a:lvl8pPr marL="3657600" lvl="7" indent="-342900" algn="l">
              <a:lnSpc>
                <a:spcPct val="100000"/>
              </a:lnSpc>
              <a:spcBef>
                <a:spcPts val="500"/>
              </a:spcBef>
              <a:spcAft>
                <a:spcPts val="0"/>
              </a:spcAft>
              <a:buSzPts val="1800"/>
              <a:buChar char="◦"/>
              <a:defRPr/>
            </a:lvl8pPr>
            <a:lvl9pPr marL="4114800" lvl="8" indent="-342900" algn="l">
              <a:lnSpc>
                <a:spcPct val="100000"/>
              </a:lnSpc>
              <a:spcBef>
                <a:spcPts val="500"/>
              </a:spcBef>
              <a:spcAft>
                <a:spcPts val="0"/>
              </a:spcAft>
              <a:buSzPts val="1800"/>
              <a:buChar char="◦"/>
              <a:defRPr/>
            </a:lvl9pPr>
          </a:lstStyle>
          <a:p>
            <a:endParaRPr/>
          </a:p>
        </p:txBody>
      </p:sp>
      <p:sp>
        <p:nvSpPr>
          <p:cNvPr id="97" name="Google Shape;97;p76"/>
          <p:cNvSpPr txBox="1">
            <a:spLocks noGrp="1"/>
          </p:cNvSpPr>
          <p:nvPr>
            <p:ph type="dt" idx="10"/>
          </p:nvPr>
        </p:nvSpPr>
        <p:spPr>
          <a:xfrm>
            <a:off x="274320" y="6307672"/>
            <a:ext cx="2743200" cy="27432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76"/>
          <p:cNvSpPr txBox="1">
            <a:spLocks noGrp="1"/>
          </p:cNvSpPr>
          <p:nvPr>
            <p:ph type="ftr" idx="11"/>
          </p:nvPr>
        </p:nvSpPr>
        <p:spPr>
          <a:xfrm>
            <a:off x="3489960" y="6307672"/>
            <a:ext cx="5212080" cy="27432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76"/>
          <p:cNvSpPr txBox="1">
            <a:spLocks noGrp="1"/>
          </p:cNvSpPr>
          <p:nvPr>
            <p:ph type="sldNum" idx="12"/>
          </p:nvPr>
        </p:nvSpPr>
        <p:spPr>
          <a:xfrm>
            <a:off x="10469880" y="6307672"/>
            <a:ext cx="1463040" cy="27432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0"/>
        <p:cNvGrpSpPr/>
        <p:nvPr/>
      </p:nvGrpSpPr>
      <p:grpSpPr>
        <a:xfrm>
          <a:off x="0" y="0"/>
          <a:ext cx="0" cy="0"/>
          <a:chOff x="0" y="0"/>
          <a:chExt cx="0" cy="0"/>
        </a:xfrm>
      </p:grpSpPr>
      <p:sp>
        <p:nvSpPr>
          <p:cNvPr id="101" name="Google Shape;101;p77"/>
          <p:cNvSpPr txBox="1">
            <a:spLocks noGrp="1"/>
          </p:cNvSpPr>
          <p:nvPr>
            <p:ph type="title"/>
          </p:nvPr>
        </p:nvSpPr>
        <p:spPr>
          <a:xfrm rot="5400000">
            <a:off x="7543800" y="2209800"/>
            <a:ext cx="5257800" cy="2362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77"/>
          <p:cNvSpPr txBox="1">
            <a:spLocks noGrp="1"/>
          </p:cNvSpPr>
          <p:nvPr>
            <p:ph type="body" idx="1"/>
          </p:nvPr>
        </p:nvSpPr>
        <p:spPr>
          <a:xfrm rot="5400000">
            <a:off x="2247900" y="-647700"/>
            <a:ext cx="5257800" cy="8077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9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100000"/>
              </a:lnSpc>
              <a:spcBef>
                <a:spcPts val="500"/>
              </a:spcBef>
              <a:spcAft>
                <a:spcPts val="0"/>
              </a:spcAft>
              <a:buSzPts val="1800"/>
              <a:buChar char="◦"/>
              <a:defRPr/>
            </a:lvl6pPr>
            <a:lvl7pPr marL="3200400" lvl="6" indent="-342900" algn="l">
              <a:lnSpc>
                <a:spcPct val="100000"/>
              </a:lnSpc>
              <a:spcBef>
                <a:spcPts val="500"/>
              </a:spcBef>
              <a:spcAft>
                <a:spcPts val="0"/>
              </a:spcAft>
              <a:buSzPts val="1800"/>
              <a:buChar char="◦"/>
              <a:defRPr/>
            </a:lvl7pPr>
            <a:lvl8pPr marL="3657600" lvl="7" indent="-342900" algn="l">
              <a:lnSpc>
                <a:spcPct val="100000"/>
              </a:lnSpc>
              <a:spcBef>
                <a:spcPts val="500"/>
              </a:spcBef>
              <a:spcAft>
                <a:spcPts val="0"/>
              </a:spcAft>
              <a:buSzPts val="1800"/>
              <a:buChar char="◦"/>
              <a:defRPr/>
            </a:lvl8pPr>
            <a:lvl9pPr marL="4114800" lvl="8" indent="-342900" algn="l">
              <a:lnSpc>
                <a:spcPct val="100000"/>
              </a:lnSpc>
              <a:spcBef>
                <a:spcPts val="500"/>
              </a:spcBef>
              <a:spcAft>
                <a:spcPts val="0"/>
              </a:spcAft>
              <a:buSzPts val="1800"/>
              <a:buChar char="◦"/>
              <a:defRPr/>
            </a:lvl9pPr>
          </a:lstStyle>
          <a:p>
            <a:endParaRPr/>
          </a:p>
        </p:txBody>
      </p:sp>
      <p:sp>
        <p:nvSpPr>
          <p:cNvPr id="103" name="Google Shape;103;p77"/>
          <p:cNvSpPr txBox="1">
            <a:spLocks noGrp="1"/>
          </p:cNvSpPr>
          <p:nvPr>
            <p:ph type="dt" idx="10"/>
          </p:nvPr>
        </p:nvSpPr>
        <p:spPr>
          <a:xfrm>
            <a:off x="274320" y="6307672"/>
            <a:ext cx="2743200" cy="27432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77"/>
          <p:cNvSpPr txBox="1">
            <a:spLocks noGrp="1"/>
          </p:cNvSpPr>
          <p:nvPr>
            <p:ph type="ftr" idx="11"/>
          </p:nvPr>
        </p:nvSpPr>
        <p:spPr>
          <a:xfrm>
            <a:off x="3489960" y="6307672"/>
            <a:ext cx="5212080" cy="27432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77"/>
          <p:cNvSpPr txBox="1">
            <a:spLocks noGrp="1"/>
          </p:cNvSpPr>
          <p:nvPr>
            <p:ph type="sldNum" idx="12"/>
          </p:nvPr>
        </p:nvSpPr>
        <p:spPr>
          <a:xfrm>
            <a:off x="10469880" y="6307672"/>
            <a:ext cx="1463040" cy="27432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4"/>
          <p:cNvSpPr/>
          <p:nvPr/>
        </p:nvSpPr>
        <p:spPr>
          <a:xfrm>
            <a:off x="234696" y="237744"/>
            <a:ext cx="11722608" cy="6382512"/>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64"/>
          <p:cNvSpPr txBox="1">
            <a:spLocks noGrp="1"/>
          </p:cNvSpPr>
          <p:nvPr>
            <p:ph type="title"/>
          </p:nvPr>
        </p:nvSpPr>
        <p:spPr>
          <a:xfrm>
            <a:off x="1066800" y="642594"/>
            <a:ext cx="10058400" cy="13716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62626"/>
              </a:buClr>
              <a:buSzPts val="4800"/>
              <a:buFont typeface="Century Gothic"/>
              <a:buNone/>
              <a:defRPr sz="4800" b="0" i="0" u="none" strike="noStrike" cap="none">
                <a:solidFill>
                  <a:srgbClr val="262626"/>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64"/>
          <p:cNvSpPr txBox="1">
            <a:spLocks noGrp="1"/>
          </p:cNvSpPr>
          <p:nvPr>
            <p:ph type="body" idx="1"/>
          </p:nvPr>
        </p:nvSpPr>
        <p:spPr>
          <a:xfrm>
            <a:off x="1066800" y="2103120"/>
            <a:ext cx="10058400" cy="393192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900"/>
              </a:spcBef>
              <a:spcAft>
                <a:spcPts val="0"/>
              </a:spcAft>
              <a:buClr>
                <a:srgbClr val="262626"/>
              </a:buClr>
              <a:buSzPts val="1800"/>
              <a:buFont typeface="Garamond"/>
              <a:buChar char="◦"/>
              <a:defRPr sz="1800" b="0" i="0" u="none" strike="noStrike" cap="none">
                <a:solidFill>
                  <a:schemeClr val="dk1"/>
                </a:solidFill>
                <a:latin typeface="Century Gothic"/>
                <a:ea typeface="Century Gothic"/>
                <a:cs typeface="Century Gothic"/>
                <a:sym typeface="Century Gothic"/>
              </a:defRPr>
            </a:lvl1pPr>
            <a:lvl2pPr marL="914400" marR="0" lvl="1" indent="-330200" algn="l" rtl="0">
              <a:lnSpc>
                <a:spcPct val="100000"/>
              </a:lnSpc>
              <a:spcBef>
                <a:spcPts val="500"/>
              </a:spcBef>
              <a:spcAft>
                <a:spcPts val="0"/>
              </a:spcAft>
              <a:buClr>
                <a:srgbClr val="262626"/>
              </a:buClr>
              <a:buSzPts val="1600"/>
              <a:buFont typeface="Garamond"/>
              <a:buChar char="◦"/>
              <a:defRPr sz="1600" b="0" i="0" u="none" strike="noStrike" cap="none">
                <a:solidFill>
                  <a:schemeClr val="dk1"/>
                </a:solidFill>
                <a:latin typeface="Century Gothic"/>
                <a:ea typeface="Century Gothic"/>
                <a:cs typeface="Century Gothic"/>
                <a:sym typeface="Century Gothic"/>
              </a:defRPr>
            </a:lvl2pPr>
            <a:lvl3pPr marL="1371600" marR="0" lvl="2"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Century Gothic"/>
                <a:ea typeface="Century Gothic"/>
                <a:cs typeface="Century Gothic"/>
                <a:sym typeface="Century Gothic"/>
              </a:defRPr>
            </a:lvl3pPr>
            <a:lvl4pPr marL="1828800" marR="0" lvl="3"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Century Gothic"/>
                <a:ea typeface="Century Gothic"/>
                <a:cs typeface="Century Gothic"/>
                <a:sym typeface="Century Gothic"/>
              </a:defRPr>
            </a:lvl4pPr>
            <a:lvl5pPr marL="2286000" marR="0" lvl="4"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Century Gothic"/>
                <a:ea typeface="Century Gothic"/>
                <a:cs typeface="Century Gothic"/>
                <a:sym typeface="Century Gothic"/>
              </a:defRPr>
            </a:lvl5pPr>
            <a:lvl6pPr marL="2743200" marR="0" lvl="5"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Century Gothic"/>
                <a:ea typeface="Century Gothic"/>
                <a:cs typeface="Century Gothic"/>
                <a:sym typeface="Century Gothic"/>
              </a:defRPr>
            </a:lvl6pPr>
            <a:lvl7pPr marL="3200400" marR="0" lvl="6"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Century Gothic"/>
                <a:ea typeface="Century Gothic"/>
                <a:cs typeface="Century Gothic"/>
                <a:sym typeface="Century Gothic"/>
              </a:defRPr>
            </a:lvl7pPr>
            <a:lvl8pPr marL="3657600" marR="0" lvl="7"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Century Gothic"/>
                <a:ea typeface="Century Gothic"/>
                <a:cs typeface="Century Gothic"/>
                <a:sym typeface="Century Gothic"/>
              </a:defRPr>
            </a:lvl8pPr>
            <a:lvl9pPr marL="4114800" marR="0" lvl="8" indent="-317500" algn="l" rtl="0">
              <a:lnSpc>
                <a:spcPct val="100000"/>
              </a:lnSpc>
              <a:spcBef>
                <a:spcPts val="500"/>
              </a:spcBef>
              <a:spcAft>
                <a:spcPts val="0"/>
              </a:spcAft>
              <a:buClr>
                <a:srgbClr val="262626"/>
              </a:buClr>
              <a:buSzPts val="1400"/>
              <a:buFont typeface="Garamond"/>
              <a:buChar char="◦"/>
              <a:defRPr sz="1400" b="0" i="0" u="none" strike="noStrike" cap="none">
                <a:solidFill>
                  <a:schemeClr val="dk1"/>
                </a:solidFill>
                <a:latin typeface="Century Gothic"/>
                <a:ea typeface="Century Gothic"/>
                <a:cs typeface="Century Gothic"/>
                <a:sym typeface="Century Gothic"/>
              </a:defRPr>
            </a:lvl9pPr>
          </a:lstStyle>
          <a:p>
            <a:endParaRPr/>
          </a:p>
        </p:txBody>
      </p:sp>
      <p:sp>
        <p:nvSpPr>
          <p:cNvPr id="13" name="Google Shape;13;p64"/>
          <p:cNvSpPr txBox="1">
            <a:spLocks noGrp="1"/>
          </p:cNvSpPr>
          <p:nvPr>
            <p:ph type="dt" idx="10"/>
          </p:nvPr>
        </p:nvSpPr>
        <p:spPr>
          <a:xfrm>
            <a:off x="274320" y="6307672"/>
            <a:ext cx="2743200" cy="27432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000" b="0" i="0" u="none" strike="noStrike" cap="none">
                <a:solidFill>
                  <a:srgbClr val="3F3F3F"/>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 name="Google Shape;14;p64"/>
          <p:cNvSpPr txBox="1">
            <a:spLocks noGrp="1"/>
          </p:cNvSpPr>
          <p:nvPr>
            <p:ph type="ftr" idx="11"/>
          </p:nvPr>
        </p:nvSpPr>
        <p:spPr>
          <a:xfrm>
            <a:off x="3489960" y="6307672"/>
            <a:ext cx="5212080" cy="274320"/>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1000" b="0" i="0" u="none" strike="noStrike" cap="none">
                <a:solidFill>
                  <a:srgbClr val="3F3F3F"/>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 name="Google Shape;15;p64"/>
          <p:cNvSpPr txBox="1">
            <a:spLocks noGrp="1"/>
          </p:cNvSpPr>
          <p:nvPr>
            <p:ph type="sldNum" idx="12"/>
          </p:nvPr>
        </p:nvSpPr>
        <p:spPr>
          <a:xfrm>
            <a:off x="10469880" y="6307672"/>
            <a:ext cx="1463040" cy="27432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000" b="0" i="0" u="none" strike="noStrike" cap="none">
                <a:solidFill>
                  <a:srgbClr val="3F3F3F"/>
                </a:solidFill>
                <a:latin typeface="Century Gothic"/>
                <a:ea typeface="Century Gothic"/>
                <a:cs typeface="Century Gothic"/>
                <a:sym typeface="Century Gothic"/>
              </a:defRPr>
            </a:lvl1pPr>
            <a:lvl2pPr marL="0" marR="0" lvl="1" indent="0" algn="r" rtl="0">
              <a:spcBef>
                <a:spcPts val="0"/>
              </a:spcBef>
              <a:buNone/>
              <a:defRPr sz="1000" b="0" i="0" u="none" strike="noStrike" cap="none">
                <a:solidFill>
                  <a:srgbClr val="3F3F3F"/>
                </a:solidFill>
                <a:latin typeface="Century Gothic"/>
                <a:ea typeface="Century Gothic"/>
                <a:cs typeface="Century Gothic"/>
                <a:sym typeface="Century Gothic"/>
              </a:defRPr>
            </a:lvl2pPr>
            <a:lvl3pPr marL="0" marR="0" lvl="2" indent="0" algn="r" rtl="0">
              <a:spcBef>
                <a:spcPts val="0"/>
              </a:spcBef>
              <a:buNone/>
              <a:defRPr sz="1000" b="0" i="0" u="none" strike="noStrike" cap="none">
                <a:solidFill>
                  <a:srgbClr val="3F3F3F"/>
                </a:solidFill>
                <a:latin typeface="Century Gothic"/>
                <a:ea typeface="Century Gothic"/>
                <a:cs typeface="Century Gothic"/>
                <a:sym typeface="Century Gothic"/>
              </a:defRPr>
            </a:lvl3pPr>
            <a:lvl4pPr marL="0" marR="0" lvl="3" indent="0" algn="r" rtl="0">
              <a:spcBef>
                <a:spcPts val="0"/>
              </a:spcBef>
              <a:buNone/>
              <a:defRPr sz="1000" b="0" i="0" u="none" strike="noStrike" cap="none">
                <a:solidFill>
                  <a:srgbClr val="3F3F3F"/>
                </a:solidFill>
                <a:latin typeface="Century Gothic"/>
                <a:ea typeface="Century Gothic"/>
                <a:cs typeface="Century Gothic"/>
                <a:sym typeface="Century Gothic"/>
              </a:defRPr>
            </a:lvl4pPr>
            <a:lvl5pPr marL="0" marR="0" lvl="4" indent="0" algn="r" rtl="0">
              <a:spcBef>
                <a:spcPts val="0"/>
              </a:spcBef>
              <a:buNone/>
              <a:defRPr sz="1000" b="0" i="0" u="none" strike="noStrike" cap="none">
                <a:solidFill>
                  <a:srgbClr val="3F3F3F"/>
                </a:solidFill>
                <a:latin typeface="Century Gothic"/>
                <a:ea typeface="Century Gothic"/>
                <a:cs typeface="Century Gothic"/>
                <a:sym typeface="Century Gothic"/>
              </a:defRPr>
            </a:lvl5pPr>
            <a:lvl6pPr marL="0" marR="0" lvl="5" indent="0" algn="r" rtl="0">
              <a:spcBef>
                <a:spcPts val="0"/>
              </a:spcBef>
              <a:buNone/>
              <a:defRPr sz="1000" b="0" i="0" u="none" strike="noStrike" cap="none">
                <a:solidFill>
                  <a:srgbClr val="3F3F3F"/>
                </a:solidFill>
                <a:latin typeface="Century Gothic"/>
                <a:ea typeface="Century Gothic"/>
                <a:cs typeface="Century Gothic"/>
                <a:sym typeface="Century Gothic"/>
              </a:defRPr>
            </a:lvl6pPr>
            <a:lvl7pPr marL="0" marR="0" lvl="6" indent="0" algn="r" rtl="0">
              <a:spcBef>
                <a:spcPts val="0"/>
              </a:spcBef>
              <a:buNone/>
              <a:defRPr sz="1000" b="0" i="0" u="none" strike="noStrike" cap="none">
                <a:solidFill>
                  <a:srgbClr val="3F3F3F"/>
                </a:solidFill>
                <a:latin typeface="Century Gothic"/>
                <a:ea typeface="Century Gothic"/>
                <a:cs typeface="Century Gothic"/>
                <a:sym typeface="Century Gothic"/>
              </a:defRPr>
            </a:lvl7pPr>
            <a:lvl8pPr marL="0" marR="0" lvl="7" indent="0" algn="r" rtl="0">
              <a:spcBef>
                <a:spcPts val="0"/>
              </a:spcBef>
              <a:buNone/>
              <a:defRPr sz="1000" b="0" i="0" u="none" strike="noStrike" cap="none">
                <a:solidFill>
                  <a:srgbClr val="3F3F3F"/>
                </a:solidFill>
                <a:latin typeface="Century Gothic"/>
                <a:ea typeface="Century Gothic"/>
                <a:cs typeface="Century Gothic"/>
                <a:sym typeface="Century Gothic"/>
              </a:defRPr>
            </a:lvl8pPr>
            <a:lvl9pPr marL="0" marR="0" lvl="8" indent="0" algn="r" rtl="0">
              <a:spcBef>
                <a:spcPts val="0"/>
              </a:spcBef>
              <a:buNone/>
              <a:defRPr sz="1000" b="0" i="0" u="none" strike="noStrike" cap="none">
                <a:solidFill>
                  <a:srgbClr val="3F3F3F"/>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4" r:id="rId3"/>
    <p:sldLayoutId id="2147483656" r:id="rId4"/>
    <p:sldLayoutId id="2147483657" r:id="rId5"/>
    <p:sldLayoutId id="2147483658" r:id="rId6"/>
    <p:sldLayoutId id="214748365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SNOk2nxBOhI?t=4m37s"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youtu.be/R90dFMaK-8c"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Ve1_rJc8VK0"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youtu.be/kRxHHrTXQcs?t=31s"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hyperlink" Target="https://youtu.be/4F3xCBcsLFg?t=6m26s"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46"/>
          <p:cNvSpPr txBox="1">
            <a:spLocks noGrp="1"/>
          </p:cNvSpPr>
          <p:nvPr>
            <p:ph type="title"/>
          </p:nvPr>
        </p:nvSpPr>
        <p:spPr>
          <a:xfrm>
            <a:off x="1450110" y="1958108"/>
            <a:ext cx="9291782" cy="3472873"/>
          </a:xfrm>
          <a:prstGeom prst="rect">
            <a:avLst/>
          </a:prstGeom>
          <a:noFill/>
          <a:ln>
            <a:noFill/>
          </a:ln>
        </p:spPr>
        <p:txBody>
          <a:bodyPr spcFirstLastPara="1" wrap="square" lIns="91425" tIns="45700" rIns="91425" bIns="45700" anchor="ctr" anchorCtr="0">
            <a:noAutofit/>
          </a:bodyPr>
          <a:lstStyle/>
          <a:p>
            <a:pPr marL="0" lvl="0" indent="0" algn="ctr" rtl="0">
              <a:lnSpc>
                <a:spcPct val="83000"/>
              </a:lnSpc>
              <a:spcBef>
                <a:spcPts val="0"/>
              </a:spcBef>
              <a:spcAft>
                <a:spcPts val="0"/>
              </a:spcAft>
              <a:buClr>
                <a:srgbClr val="262626"/>
              </a:buClr>
              <a:buSzPts val="4400"/>
              <a:buFont typeface="Century Gothic"/>
              <a:buNone/>
            </a:pPr>
            <a:r>
              <a:rPr lang="en-US" sz="4400" dirty="0"/>
              <a:t>PROMOTING CHILDREN’S BILINGUAL SKILLS </a:t>
            </a:r>
            <a:br>
              <a:rPr lang="en-US" sz="4400" dirty="0"/>
            </a:br>
            <a:r>
              <a:rPr lang="en-US" sz="4400" dirty="0"/>
              <a:t/>
            </a:r>
            <a:br>
              <a:rPr lang="en-US" sz="4400" dirty="0"/>
            </a:br>
            <a:r>
              <a:rPr lang="en-US" sz="4400" dirty="0"/>
              <a:t>PROMOVIENDO LAS HABILIDADES BILINGÜES DE LOS </a:t>
            </a:r>
            <a:r>
              <a:rPr lang="en-US" sz="4400" dirty="0" smtClean="0"/>
              <a:t>NIÑOS</a:t>
            </a:r>
            <a:br>
              <a:rPr lang="en-US" sz="4400" dirty="0" smtClean="0"/>
            </a:br>
            <a:r>
              <a:rPr lang="en-US" sz="2400" dirty="0" smtClean="0"/>
              <a:t>Xigrid Soto, PhD, CCC-SLP</a:t>
            </a:r>
            <a:br>
              <a:rPr lang="en-US" sz="2400" dirty="0" smtClean="0"/>
            </a:br>
            <a:r>
              <a:rPr lang="en-US" sz="2400" dirty="0" smtClean="0"/>
              <a:t>xigridsoto@ku.edu </a:t>
            </a:r>
            <a:endParaRPr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55"/>
          <p:cNvSpPr txBox="1"/>
          <p:nvPr/>
        </p:nvSpPr>
        <p:spPr>
          <a:xfrm>
            <a:off x="1524000" y="2"/>
            <a:ext cx="9144000" cy="717825"/>
          </a:xfrm>
          <a:prstGeom prst="rect">
            <a:avLst/>
          </a:prstGeom>
          <a:solidFill>
            <a:srgbClr val="99720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600"/>
              <a:buFont typeface="Century Gothic"/>
              <a:buNone/>
            </a:pPr>
            <a:r>
              <a:rPr lang="en-US" sz="4600" b="1" cap="none">
                <a:solidFill>
                  <a:schemeClr val="lt1"/>
                </a:solidFill>
                <a:latin typeface="Century Gothic"/>
                <a:ea typeface="Century Gothic"/>
                <a:cs typeface="Century Gothic"/>
                <a:sym typeface="Century Gothic"/>
              </a:rPr>
              <a:t>Questions</a:t>
            </a:r>
            <a:endParaRPr sz="4600" b="1" cap="none">
              <a:solidFill>
                <a:schemeClr val="lt1"/>
              </a:solidFill>
              <a:latin typeface="Century Gothic"/>
              <a:ea typeface="Century Gothic"/>
              <a:cs typeface="Century Gothic"/>
              <a:sym typeface="Century Gothic"/>
            </a:endParaRPr>
          </a:p>
        </p:txBody>
      </p:sp>
      <p:sp>
        <p:nvSpPr>
          <p:cNvPr id="669" name="Google Shape;669;p55"/>
          <p:cNvSpPr/>
          <p:nvPr/>
        </p:nvSpPr>
        <p:spPr>
          <a:xfrm>
            <a:off x="1645479" y="806175"/>
            <a:ext cx="3412435" cy="1801659"/>
          </a:xfrm>
          <a:prstGeom prst="roundRect">
            <a:avLst>
              <a:gd name="adj" fmla="val 16667"/>
            </a:avLst>
          </a:prstGeom>
          <a:solidFill>
            <a:srgbClr val="7ED88C"/>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chemeClr val="dk1"/>
                </a:solidFill>
                <a:latin typeface="Century Gothic"/>
                <a:ea typeface="Century Gothic"/>
                <a:cs typeface="Century Gothic"/>
                <a:sym typeface="Century Gothic"/>
              </a:rPr>
              <a:t>Questions:</a:t>
            </a:r>
            <a:endParaRPr sz="4000" b="1">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r>
              <a:rPr lang="en-US" sz="2800">
                <a:solidFill>
                  <a:schemeClr val="dk1"/>
                </a:solidFill>
                <a:latin typeface="Century Gothic"/>
                <a:ea typeface="Century Gothic"/>
                <a:cs typeface="Century Gothic"/>
                <a:sym typeface="Century Gothic"/>
              </a:rPr>
              <a:t>Asking children child questions</a:t>
            </a:r>
            <a:endParaRPr/>
          </a:p>
        </p:txBody>
      </p:sp>
      <p:sp>
        <p:nvSpPr>
          <p:cNvPr id="670" name="Google Shape;670;p55"/>
          <p:cNvSpPr/>
          <p:nvPr/>
        </p:nvSpPr>
        <p:spPr>
          <a:xfrm>
            <a:off x="5168351" y="905570"/>
            <a:ext cx="5356085" cy="1512965"/>
          </a:xfrm>
          <a:prstGeom prst="round2DiagRect">
            <a:avLst>
              <a:gd name="adj1" fmla="val 16667"/>
              <a:gd name="adj2" fmla="val 0"/>
            </a:avLst>
          </a:prstGeom>
          <a:gradFill>
            <a:gsLst>
              <a:gs pos="0">
                <a:schemeClr val="accent5"/>
              </a:gs>
              <a:gs pos="50000">
                <a:srgbClr val="D09A00"/>
              </a:gs>
              <a:gs pos="100000">
                <a:srgbClr val="CF9900"/>
              </a:gs>
            </a:gsLst>
            <a:lin ang="5400000" scaled="0"/>
          </a:gradFill>
          <a:ln w="9525" cap="flat" cmpd="sng">
            <a:solidFill>
              <a:schemeClr val="accent5"/>
            </a:solidFill>
            <a:prstDash val="solid"/>
            <a:round/>
            <a:headEnd type="none" w="sm" len="sm"/>
            <a:tailEnd type="none" w="sm" len="sm"/>
          </a:ln>
          <a:effectLst>
            <a:outerShdw blurRad="38100" dist="1270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dk1"/>
                </a:solidFill>
                <a:latin typeface="Century Gothic"/>
                <a:ea typeface="Century Gothic"/>
                <a:cs typeface="Century Gothic"/>
                <a:sym typeface="Century Gothic"/>
              </a:rPr>
              <a:t>Why Does it Work? </a:t>
            </a:r>
            <a:endParaRPr/>
          </a:p>
          <a:p>
            <a:pPr marL="0" marR="0" lvl="0" indent="0" algn="ctr" rtl="0">
              <a:spcBef>
                <a:spcPts val="0"/>
              </a:spcBef>
              <a:spcAft>
                <a:spcPts val="0"/>
              </a:spcAft>
              <a:buNone/>
            </a:pPr>
            <a:r>
              <a:rPr lang="en-US" sz="2400" i="1">
                <a:solidFill>
                  <a:schemeClr val="dk1"/>
                </a:solidFill>
                <a:latin typeface="Century Gothic"/>
                <a:ea typeface="Century Gothic"/>
                <a:cs typeface="Century Gothic"/>
                <a:sym typeface="Century Gothic"/>
              </a:rPr>
              <a:t>Questions </a:t>
            </a:r>
            <a:r>
              <a:rPr lang="en-US" sz="2000">
                <a:solidFill>
                  <a:schemeClr val="dk1"/>
                </a:solidFill>
                <a:latin typeface="Century Gothic"/>
                <a:ea typeface="Century Gothic"/>
                <a:cs typeface="Century Gothic"/>
                <a:sym typeface="Century Gothic"/>
              </a:rPr>
              <a:t>encourage children to practice answering questions. This helps their listening skills. </a:t>
            </a:r>
            <a:endParaRPr/>
          </a:p>
        </p:txBody>
      </p:sp>
      <p:sp>
        <p:nvSpPr>
          <p:cNvPr id="671" name="Google Shape;671;p55"/>
          <p:cNvSpPr/>
          <p:nvPr/>
        </p:nvSpPr>
        <p:spPr>
          <a:xfrm>
            <a:off x="1757617" y="2727740"/>
            <a:ext cx="4030868" cy="3966178"/>
          </a:xfrm>
          <a:prstGeom prst="snip1Rect">
            <a:avLst>
              <a:gd name="adj" fmla="val 16667"/>
            </a:avLst>
          </a:prstGeom>
          <a:solidFill>
            <a:srgbClr val="851C00"/>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Century Gothic"/>
                <a:ea typeface="Century Gothic"/>
                <a:cs typeface="Century Gothic"/>
                <a:sym typeface="Century Gothic"/>
              </a:rPr>
              <a:t>What do You do?</a:t>
            </a:r>
            <a:endParaRPr/>
          </a:p>
          <a:p>
            <a:pPr marL="0" marR="0" lvl="0" indent="0" algn="ctr" rtl="0">
              <a:spcBef>
                <a:spcPts val="0"/>
              </a:spcBef>
              <a:spcAft>
                <a:spcPts val="0"/>
              </a:spcAft>
              <a:buNone/>
            </a:pPr>
            <a:r>
              <a:rPr lang="en-US" sz="1800" i="1">
                <a:solidFill>
                  <a:schemeClr val="lt1"/>
                </a:solidFill>
                <a:latin typeface="Century Gothic"/>
                <a:ea typeface="Century Gothic"/>
                <a:cs typeface="Century Gothic"/>
                <a:sym typeface="Century Gothic"/>
              </a:rPr>
              <a:t>ask children a question you know they will be able to understand and answer with more than a yes or no response</a:t>
            </a:r>
            <a:endParaRPr sz="180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en-US" sz="2400" b="1">
                <a:solidFill>
                  <a:srgbClr val="FFFFFF"/>
                </a:solidFill>
                <a:latin typeface="Century Gothic"/>
                <a:ea typeface="Century Gothic"/>
                <a:cs typeface="Century Gothic"/>
                <a:sym typeface="Century Gothic"/>
              </a:rPr>
              <a:t>Example:</a:t>
            </a:r>
            <a:endParaRPr/>
          </a:p>
          <a:p>
            <a:pPr marL="0" marR="0" lvl="0" indent="0" algn="ctr" rtl="0">
              <a:spcBef>
                <a:spcPts val="0"/>
              </a:spcBef>
              <a:spcAft>
                <a:spcPts val="0"/>
              </a:spcAft>
              <a:buNone/>
            </a:pPr>
            <a:r>
              <a:rPr lang="en-US" sz="2000">
                <a:solidFill>
                  <a:srgbClr val="FFFF00"/>
                </a:solidFill>
                <a:latin typeface="Century Gothic"/>
                <a:ea typeface="Century Gothic"/>
                <a:cs typeface="Century Gothic"/>
                <a:sym typeface="Century Gothic"/>
              </a:rPr>
              <a:t>Adult: </a:t>
            </a:r>
            <a:r>
              <a:rPr lang="en-US" sz="2000">
                <a:solidFill>
                  <a:schemeClr val="lt1"/>
                </a:solidFill>
                <a:latin typeface="Century Gothic"/>
                <a:ea typeface="Century Gothic"/>
                <a:cs typeface="Century Gothic"/>
                <a:sym typeface="Century Gothic"/>
              </a:rPr>
              <a:t>“Tell me what you see on the book.” or “What are some things that fly?</a:t>
            </a:r>
            <a:r>
              <a:rPr lang="en-US" sz="1600">
                <a:solidFill>
                  <a:schemeClr val="lt1"/>
                </a:solidFill>
                <a:latin typeface="Century Gothic"/>
                <a:ea typeface="Century Gothic"/>
                <a:cs typeface="Century Gothic"/>
                <a:sym typeface="Century Gothic"/>
              </a:rPr>
              <a:t>”  </a:t>
            </a:r>
            <a:endParaRPr/>
          </a:p>
          <a:p>
            <a:pPr marL="0" marR="0" lvl="0" indent="0" algn="ctr" rtl="0">
              <a:spcBef>
                <a:spcPts val="0"/>
              </a:spcBef>
              <a:spcAft>
                <a:spcPts val="0"/>
              </a:spcAft>
              <a:buNone/>
            </a:pPr>
            <a:r>
              <a:rPr lang="en-US" sz="2800">
                <a:solidFill>
                  <a:schemeClr val="lt1"/>
                </a:solidFill>
                <a:latin typeface="Century Gothic"/>
                <a:ea typeface="Century Gothic"/>
                <a:cs typeface="Century Gothic"/>
                <a:sym typeface="Century Gothic"/>
              </a:rPr>
              <a:t> </a:t>
            </a:r>
            <a:endParaRPr/>
          </a:p>
          <a:p>
            <a:pPr marL="0" marR="0" lvl="0" indent="0" algn="ctr" rtl="0">
              <a:spcBef>
                <a:spcPts val="0"/>
              </a:spcBef>
              <a:spcAft>
                <a:spcPts val="0"/>
              </a:spcAft>
              <a:buNone/>
            </a:pPr>
            <a:r>
              <a:rPr lang="en-US" sz="2800">
                <a:solidFill>
                  <a:schemeClr val="lt1"/>
                </a:solidFill>
                <a:latin typeface="Century Gothic"/>
                <a:ea typeface="Century Gothic"/>
                <a:cs typeface="Century Gothic"/>
                <a:sym typeface="Century Gothic"/>
              </a:rPr>
              <a:t> </a:t>
            </a:r>
            <a:endParaRPr/>
          </a:p>
        </p:txBody>
      </p:sp>
      <p:sp>
        <p:nvSpPr>
          <p:cNvPr id="672" name="Google Shape;672;p55"/>
          <p:cNvSpPr/>
          <p:nvPr/>
        </p:nvSpPr>
        <p:spPr>
          <a:xfrm>
            <a:off x="6107043" y="2727740"/>
            <a:ext cx="4026452" cy="3628611"/>
          </a:xfrm>
          <a:prstGeom prst="roundRect">
            <a:avLst>
              <a:gd name="adj" fmla="val 16667"/>
            </a:avLst>
          </a:prstGeom>
          <a:gradFill>
            <a:gsLst>
              <a:gs pos="0">
                <a:schemeClr val="accent4"/>
              </a:gs>
              <a:gs pos="50000">
                <a:srgbClr val="FF821F"/>
              </a:gs>
              <a:gs pos="100000">
                <a:srgbClr val="FF811F"/>
              </a:gs>
            </a:gsLst>
            <a:lin ang="5400000" scaled="0"/>
          </a:gradFill>
          <a:ln w="9525" cap="flat" cmpd="sng">
            <a:solidFill>
              <a:schemeClr val="accent4"/>
            </a:solidFill>
            <a:prstDash val="solid"/>
            <a:round/>
            <a:headEnd type="none" w="sm" len="sm"/>
            <a:tailEnd type="none" w="sm" len="sm"/>
          </a:ln>
          <a:effectLst>
            <a:outerShdw blurRad="38100" dist="1270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4800" u="sng">
                <a:solidFill>
                  <a:schemeClr val="lt1"/>
                </a:solidFill>
                <a:latin typeface="Century Gothic"/>
                <a:ea typeface="Century Gothic"/>
                <a:cs typeface="Century Gothic"/>
                <a:sym typeface="Century Gothic"/>
                <a:hlinkClick r:id="rId3"/>
              </a:rPr>
              <a:t>Example</a:t>
            </a:r>
            <a:r>
              <a:rPr lang="en-US" sz="1800" u="sng">
                <a:solidFill>
                  <a:schemeClr val="lt1"/>
                </a:solidFill>
                <a:latin typeface="Century Gothic"/>
                <a:ea typeface="Century Gothic"/>
                <a:cs typeface="Century Gothic"/>
                <a:sym typeface="Century Gothic"/>
                <a:hlinkClick r:id="rId3"/>
              </a:rPr>
              <a:t> </a:t>
            </a:r>
            <a:endParaRPr sz="1800">
              <a:solidFill>
                <a:schemeClr val="lt1"/>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p56"/>
          <p:cNvSpPr txBox="1">
            <a:spLocks noGrp="1"/>
          </p:cNvSpPr>
          <p:nvPr>
            <p:ph type="title"/>
          </p:nvPr>
        </p:nvSpPr>
        <p:spPr>
          <a:xfrm>
            <a:off x="243115" y="-342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800"/>
              <a:buFont typeface="Century Gothic"/>
              <a:buNone/>
            </a:pPr>
            <a:r>
              <a:rPr lang="en-US" b="1"/>
              <a:t>Example/Ejemplo: </a:t>
            </a:r>
            <a:endParaRPr b="1"/>
          </a:p>
        </p:txBody>
      </p:sp>
      <p:pic>
        <p:nvPicPr>
          <p:cNvPr id="678" name="Google Shape;678;p56"/>
          <p:cNvPicPr preferRelativeResize="0"/>
          <p:nvPr/>
        </p:nvPicPr>
        <p:blipFill rotWithShape="1">
          <a:blip r:embed="rId3">
            <a:alphaModFix/>
          </a:blip>
          <a:srcRect/>
          <a:stretch/>
        </p:blipFill>
        <p:spPr>
          <a:xfrm>
            <a:off x="486955" y="4071857"/>
            <a:ext cx="2391030" cy="2391030"/>
          </a:xfrm>
          <a:prstGeom prst="rect">
            <a:avLst/>
          </a:prstGeom>
          <a:noFill/>
          <a:ln>
            <a:noFill/>
          </a:ln>
        </p:spPr>
      </p:pic>
      <p:pic>
        <p:nvPicPr>
          <p:cNvPr id="679" name="Google Shape;679;p56"/>
          <p:cNvPicPr preferRelativeResize="0"/>
          <p:nvPr/>
        </p:nvPicPr>
        <p:blipFill rotWithShape="1">
          <a:blip r:embed="rId4">
            <a:alphaModFix/>
          </a:blip>
          <a:srcRect/>
          <a:stretch/>
        </p:blipFill>
        <p:spPr>
          <a:xfrm>
            <a:off x="7949385" y="4209144"/>
            <a:ext cx="2551211" cy="2387600"/>
          </a:xfrm>
          <a:prstGeom prst="rect">
            <a:avLst/>
          </a:prstGeom>
          <a:noFill/>
          <a:ln>
            <a:noFill/>
          </a:ln>
        </p:spPr>
      </p:pic>
      <p:sp>
        <p:nvSpPr>
          <p:cNvPr id="680" name="Google Shape;680;p56"/>
          <p:cNvSpPr/>
          <p:nvPr/>
        </p:nvSpPr>
        <p:spPr>
          <a:xfrm>
            <a:off x="1117502" y="1397727"/>
            <a:ext cx="7164350" cy="2442754"/>
          </a:xfrm>
          <a:prstGeom prst="wedgeEllipseCallout">
            <a:avLst>
              <a:gd name="adj1" fmla="val -20833"/>
              <a:gd name="adj2" fmla="val 62500"/>
            </a:avLst>
          </a:prstGeom>
          <a:solidFill>
            <a:schemeClr val="accent1"/>
          </a:solidFill>
          <a:ln w="12700" cap="flat" cmpd="sng">
            <a:solidFill>
              <a:srgbClr val="A937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Century Gothic"/>
                <a:ea typeface="Century Gothic"/>
                <a:cs typeface="Century Gothic"/>
                <a:sym typeface="Century Gothic"/>
              </a:rPr>
              <a:t>We are reading about things we do in the Fall. I like carving pumpkins in the Fall. </a:t>
            </a:r>
            <a:r>
              <a:rPr lang="en-US" sz="2400" b="1" i="1" u="sng">
                <a:solidFill>
                  <a:schemeClr val="lt1"/>
                </a:solidFill>
                <a:latin typeface="Century Gothic"/>
                <a:ea typeface="Century Gothic"/>
                <a:cs typeface="Century Gothic"/>
                <a:sym typeface="Century Gothic"/>
              </a:rPr>
              <a:t>Tell me about </a:t>
            </a:r>
            <a:r>
              <a:rPr lang="en-US" sz="2400" b="1" i="1">
                <a:solidFill>
                  <a:schemeClr val="lt1"/>
                </a:solidFill>
                <a:latin typeface="Century Gothic"/>
                <a:ea typeface="Century Gothic"/>
                <a:cs typeface="Century Gothic"/>
                <a:sym typeface="Century Gothic"/>
              </a:rPr>
              <a:t>something you like doing in the Fall.  </a:t>
            </a:r>
            <a:endParaRPr sz="5400" b="1" i="1">
              <a:solidFill>
                <a:schemeClr val="lt1"/>
              </a:solidFill>
              <a:latin typeface="Century Gothic"/>
              <a:ea typeface="Century Gothic"/>
              <a:cs typeface="Century Gothic"/>
              <a:sym typeface="Century Gothic"/>
            </a:endParaRPr>
          </a:p>
        </p:txBody>
      </p:sp>
      <p:sp>
        <p:nvSpPr>
          <p:cNvPr id="681" name="Google Shape;681;p56"/>
          <p:cNvSpPr/>
          <p:nvPr/>
        </p:nvSpPr>
        <p:spPr>
          <a:xfrm>
            <a:off x="8477795" y="659355"/>
            <a:ext cx="3350623" cy="2168433"/>
          </a:xfrm>
          <a:prstGeom prst="roundRect">
            <a:avLst>
              <a:gd name="adj" fmla="val 16667"/>
            </a:avLst>
          </a:prstGeom>
          <a:solidFill>
            <a:schemeClr val="lt1"/>
          </a:solidFill>
          <a:ln w="127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Century Gothic"/>
                <a:ea typeface="Century Gothic"/>
                <a:cs typeface="Century Gothic"/>
                <a:sym typeface="Century Gothic"/>
              </a:rPr>
              <a:t>If you ask yes or no questions, or wh questions (who, what, where, when), you will get one word answers. The key is to try asking more open ended questions. </a:t>
            </a:r>
            <a:endParaRPr sz="1800" b="1">
              <a:solidFill>
                <a:schemeClr val="dk1"/>
              </a:solidFill>
              <a:latin typeface="Century Gothic"/>
              <a:ea typeface="Century Gothic"/>
              <a:cs typeface="Century Gothic"/>
              <a:sym typeface="Century Gothic"/>
            </a:endParaRPr>
          </a:p>
        </p:txBody>
      </p:sp>
      <p:pic>
        <p:nvPicPr>
          <p:cNvPr id="682" name="Google Shape;682;p56"/>
          <p:cNvPicPr preferRelativeResize="0"/>
          <p:nvPr/>
        </p:nvPicPr>
        <p:blipFill rotWithShape="1">
          <a:blip r:embed="rId5">
            <a:alphaModFix/>
          </a:blip>
          <a:srcRect/>
          <a:stretch/>
        </p:blipFill>
        <p:spPr>
          <a:xfrm>
            <a:off x="10954658" y="99800"/>
            <a:ext cx="1201784" cy="1297927"/>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57"/>
          <p:cNvSpPr txBox="1"/>
          <p:nvPr/>
        </p:nvSpPr>
        <p:spPr>
          <a:xfrm>
            <a:off x="1524000" y="2"/>
            <a:ext cx="9144000" cy="717825"/>
          </a:xfrm>
          <a:prstGeom prst="rect">
            <a:avLst/>
          </a:prstGeom>
          <a:solidFill>
            <a:srgbClr val="99720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600"/>
              <a:buFont typeface="Century Gothic"/>
              <a:buNone/>
            </a:pPr>
            <a:r>
              <a:rPr lang="en-US" sz="4600" b="1" cap="none">
                <a:solidFill>
                  <a:schemeClr val="lt1"/>
                </a:solidFill>
                <a:latin typeface="Century Gothic"/>
                <a:ea typeface="Century Gothic"/>
                <a:cs typeface="Century Gothic"/>
                <a:sym typeface="Century Gothic"/>
              </a:rPr>
              <a:t>Labeling </a:t>
            </a:r>
            <a:endParaRPr sz="4600" b="1" cap="none">
              <a:solidFill>
                <a:schemeClr val="lt1"/>
              </a:solidFill>
              <a:latin typeface="Century Gothic"/>
              <a:ea typeface="Century Gothic"/>
              <a:cs typeface="Century Gothic"/>
              <a:sym typeface="Century Gothic"/>
            </a:endParaRPr>
          </a:p>
        </p:txBody>
      </p:sp>
      <p:sp>
        <p:nvSpPr>
          <p:cNvPr id="688" name="Google Shape;688;p57"/>
          <p:cNvSpPr/>
          <p:nvPr/>
        </p:nvSpPr>
        <p:spPr>
          <a:xfrm>
            <a:off x="1722783" y="949756"/>
            <a:ext cx="3335130" cy="1601317"/>
          </a:xfrm>
          <a:prstGeom prst="roundRect">
            <a:avLst>
              <a:gd name="adj" fmla="val 16667"/>
            </a:avLst>
          </a:prstGeom>
          <a:solidFill>
            <a:srgbClr val="7ED88C"/>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dirty="0">
                <a:solidFill>
                  <a:schemeClr val="dk1"/>
                </a:solidFill>
                <a:latin typeface="Century Gothic"/>
                <a:ea typeface="Century Gothic"/>
                <a:cs typeface="Century Gothic"/>
                <a:sym typeface="Century Gothic"/>
              </a:rPr>
              <a:t>Labeling:</a:t>
            </a:r>
            <a:endParaRPr dirty="0"/>
          </a:p>
          <a:p>
            <a:pPr marL="0" marR="0" lvl="0" indent="0" algn="ctr" rtl="0">
              <a:spcBef>
                <a:spcPts val="0"/>
              </a:spcBef>
              <a:spcAft>
                <a:spcPts val="0"/>
              </a:spcAft>
              <a:buNone/>
            </a:pPr>
            <a:r>
              <a:rPr lang="en-US" sz="2000" dirty="0">
                <a:solidFill>
                  <a:schemeClr val="dk1"/>
                </a:solidFill>
                <a:latin typeface="Century Gothic"/>
                <a:ea typeface="Century Gothic"/>
                <a:cs typeface="Century Gothic"/>
                <a:sym typeface="Century Gothic"/>
              </a:rPr>
              <a:t>Saying the names of things and actions as you are doing them </a:t>
            </a:r>
            <a:endParaRPr dirty="0"/>
          </a:p>
        </p:txBody>
      </p:sp>
      <p:sp>
        <p:nvSpPr>
          <p:cNvPr id="689" name="Google Shape;689;p57"/>
          <p:cNvSpPr/>
          <p:nvPr/>
        </p:nvSpPr>
        <p:spPr>
          <a:xfrm>
            <a:off x="5168351" y="949756"/>
            <a:ext cx="5356085" cy="1512965"/>
          </a:xfrm>
          <a:prstGeom prst="round2DiagRect">
            <a:avLst>
              <a:gd name="adj1" fmla="val 16667"/>
              <a:gd name="adj2" fmla="val 0"/>
            </a:avLst>
          </a:prstGeom>
          <a:gradFill>
            <a:gsLst>
              <a:gs pos="0">
                <a:schemeClr val="accent5"/>
              </a:gs>
              <a:gs pos="50000">
                <a:srgbClr val="D09A00"/>
              </a:gs>
              <a:gs pos="100000">
                <a:srgbClr val="CF9900"/>
              </a:gs>
            </a:gsLst>
            <a:lin ang="5400000" scaled="0"/>
          </a:gradFill>
          <a:ln w="9525" cap="flat" cmpd="sng">
            <a:solidFill>
              <a:schemeClr val="accent5"/>
            </a:solidFill>
            <a:prstDash val="solid"/>
            <a:round/>
            <a:headEnd type="none" w="sm" len="sm"/>
            <a:tailEnd type="none" w="sm" len="sm"/>
          </a:ln>
          <a:effectLst>
            <a:outerShdw blurRad="38100" dist="1270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dk1"/>
                </a:solidFill>
                <a:latin typeface="Century Gothic"/>
                <a:ea typeface="Century Gothic"/>
                <a:cs typeface="Century Gothic"/>
                <a:sym typeface="Century Gothic"/>
              </a:rPr>
              <a:t>Why Does it Work? </a:t>
            </a:r>
            <a:endParaRPr/>
          </a:p>
          <a:p>
            <a:pPr marL="0" marR="0" lvl="0" indent="0" algn="ctr" rtl="0">
              <a:spcBef>
                <a:spcPts val="0"/>
              </a:spcBef>
              <a:spcAft>
                <a:spcPts val="0"/>
              </a:spcAft>
              <a:buNone/>
            </a:pPr>
            <a:r>
              <a:rPr lang="en-US" sz="2400" i="1">
                <a:solidFill>
                  <a:schemeClr val="dk1"/>
                </a:solidFill>
                <a:latin typeface="Century Gothic"/>
                <a:ea typeface="Century Gothic"/>
                <a:cs typeface="Century Gothic"/>
                <a:sym typeface="Century Gothic"/>
              </a:rPr>
              <a:t>Labeling </a:t>
            </a:r>
            <a:r>
              <a:rPr lang="en-US" sz="2400">
                <a:solidFill>
                  <a:schemeClr val="dk1"/>
                </a:solidFill>
                <a:latin typeface="Century Gothic"/>
                <a:ea typeface="Century Gothic"/>
                <a:cs typeface="Century Gothic"/>
                <a:sym typeface="Century Gothic"/>
              </a:rPr>
              <a:t>helps children learn words and understand what they mean.</a:t>
            </a:r>
            <a:endParaRPr/>
          </a:p>
        </p:txBody>
      </p:sp>
      <p:sp>
        <p:nvSpPr>
          <p:cNvPr id="690" name="Google Shape;690;p57"/>
          <p:cNvSpPr/>
          <p:nvPr/>
        </p:nvSpPr>
        <p:spPr>
          <a:xfrm>
            <a:off x="1722783" y="2738784"/>
            <a:ext cx="4030868" cy="3966178"/>
          </a:xfrm>
          <a:prstGeom prst="snip1Rect">
            <a:avLst>
              <a:gd name="adj" fmla="val 16667"/>
            </a:avLst>
          </a:prstGeom>
          <a:solidFill>
            <a:srgbClr val="851C00"/>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entury Gothic"/>
                <a:ea typeface="Century Gothic"/>
                <a:cs typeface="Century Gothic"/>
                <a:sym typeface="Century Gothic"/>
              </a:rPr>
              <a:t>What do You do?</a:t>
            </a:r>
            <a:endParaRPr/>
          </a:p>
          <a:p>
            <a:pPr marL="0" marR="0" lvl="0" indent="0" algn="ctr" rtl="0">
              <a:spcBef>
                <a:spcPts val="0"/>
              </a:spcBef>
              <a:spcAft>
                <a:spcPts val="0"/>
              </a:spcAft>
              <a:buNone/>
            </a:pPr>
            <a:r>
              <a:rPr lang="en-US" sz="2000" i="1">
                <a:solidFill>
                  <a:schemeClr val="lt1"/>
                </a:solidFill>
                <a:latin typeface="Century Gothic"/>
                <a:ea typeface="Century Gothic"/>
                <a:cs typeface="Century Gothic"/>
                <a:sym typeface="Century Gothic"/>
              </a:rPr>
              <a:t>Say the name of  objects or actions as they occur</a:t>
            </a:r>
            <a:endParaRPr sz="200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en-US" sz="2400" b="1">
                <a:solidFill>
                  <a:srgbClr val="FFFFFF"/>
                </a:solidFill>
                <a:latin typeface="Century Gothic"/>
                <a:ea typeface="Century Gothic"/>
                <a:cs typeface="Century Gothic"/>
                <a:sym typeface="Century Gothic"/>
              </a:rPr>
              <a:t>Example:</a:t>
            </a:r>
            <a:endParaRPr/>
          </a:p>
          <a:p>
            <a:pPr marL="0" marR="0" lvl="0" indent="0" algn="ctr" rtl="0">
              <a:spcBef>
                <a:spcPts val="0"/>
              </a:spcBef>
              <a:spcAft>
                <a:spcPts val="0"/>
              </a:spcAft>
              <a:buNone/>
            </a:pPr>
            <a:r>
              <a:rPr lang="en-US" sz="1800">
                <a:solidFill>
                  <a:srgbClr val="FFFF00"/>
                </a:solidFill>
                <a:latin typeface="Century Gothic"/>
                <a:ea typeface="Century Gothic"/>
                <a:cs typeface="Century Gothic"/>
                <a:sym typeface="Century Gothic"/>
              </a:rPr>
              <a:t>Adult: </a:t>
            </a:r>
            <a:r>
              <a:rPr lang="en-US" sz="1800">
                <a:solidFill>
                  <a:schemeClr val="lt1"/>
                </a:solidFill>
                <a:latin typeface="Century Gothic"/>
                <a:ea typeface="Century Gothic"/>
                <a:cs typeface="Century Gothic"/>
                <a:sym typeface="Century Gothic"/>
              </a:rPr>
              <a:t>“Before we sleep, we are going to brush our teeth. Let’s get our toothbrush and put toothpaste on it. We are going to brush, brush, brush so they can be clean.</a:t>
            </a:r>
            <a:r>
              <a:rPr lang="en-US" sz="1600">
                <a:solidFill>
                  <a:schemeClr val="lt1"/>
                </a:solidFill>
                <a:latin typeface="Century Gothic"/>
                <a:ea typeface="Century Gothic"/>
                <a:cs typeface="Century Gothic"/>
                <a:sym typeface="Century Gothic"/>
              </a:rPr>
              <a:t>” </a:t>
            </a:r>
            <a:endParaRPr/>
          </a:p>
          <a:p>
            <a:pPr marL="0" marR="0" lvl="0" indent="0" algn="ctr" rtl="0">
              <a:spcBef>
                <a:spcPts val="0"/>
              </a:spcBef>
              <a:spcAft>
                <a:spcPts val="0"/>
              </a:spcAft>
              <a:buNone/>
            </a:pPr>
            <a:r>
              <a:rPr lang="en-US" sz="2400">
                <a:solidFill>
                  <a:schemeClr val="lt1"/>
                </a:solidFill>
                <a:latin typeface="Century Gothic"/>
                <a:ea typeface="Century Gothic"/>
                <a:cs typeface="Century Gothic"/>
                <a:sym typeface="Century Gothic"/>
              </a:rPr>
              <a:t> </a:t>
            </a:r>
            <a:endParaRPr/>
          </a:p>
          <a:p>
            <a:pPr marL="0" marR="0" lvl="0" indent="0" algn="ctr" rtl="0">
              <a:spcBef>
                <a:spcPts val="0"/>
              </a:spcBef>
              <a:spcAft>
                <a:spcPts val="0"/>
              </a:spcAft>
              <a:buNone/>
            </a:pPr>
            <a:r>
              <a:rPr lang="en-US" sz="2400">
                <a:solidFill>
                  <a:schemeClr val="lt1"/>
                </a:solidFill>
                <a:latin typeface="Century Gothic"/>
                <a:ea typeface="Century Gothic"/>
                <a:cs typeface="Century Gothic"/>
                <a:sym typeface="Century Gothic"/>
              </a:rPr>
              <a:t> </a:t>
            </a:r>
            <a:endParaRPr/>
          </a:p>
        </p:txBody>
      </p:sp>
      <p:sp>
        <p:nvSpPr>
          <p:cNvPr id="691" name="Google Shape;691;p57"/>
          <p:cNvSpPr/>
          <p:nvPr/>
        </p:nvSpPr>
        <p:spPr>
          <a:xfrm>
            <a:off x="6107043" y="2727740"/>
            <a:ext cx="4026452" cy="3628611"/>
          </a:xfrm>
          <a:prstGeom prst="roundRect">
            <a:avLst>
              <a:gd name="adj" fmla="val 16667"/>
            </a:avLst>
          </a:prstGeom>
          <a:gradFill>
            <a:gsLst>
              <a:gs pos="0">
                <a:schemeClr val="accent4"/>
              </a:gs>
              <a:gs pos="50000">
                <a:srgbClr val="FF821F"/>
              </a:gs>
              <a:gs pos="100000">
                <a:srgbClr val="FF811F"/>
              </a:gs>
            </a:gsLst>
            <a:lin ang="5400000" scaled="0"/>
          </a:gradFill>
          <a:ln w="9525" cap="flat" cmpd="sng">
            <a:solidFill>
              <a:schemeClr val="accent4"/>
            </a:solidFill>
            <a:prstDash val="solid"/>
            <a:round/>
            <a:headEnd type="none" w="sm" len="sm"/>
            <a:tailEnd type="none" w="sm" len="sm"/>
          </a:ln>
          <a:effectLst>
            <a:outerShdw blurRad="38100" dist="1270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u="sng">
                <a:solidFill>
                  <a:schemeClr val="lt1"/>
                </a:solidFill>
                <a:latin typeface="Century Gothic"/>
                <a:ea typeface="Century Gothic"/>
                <a:cs typeface="Century Gothic"/>
                <a:sym typeface="Century Gothic"/>
                <a:hlinkClick r:id="rId3"/>
              </a:rPr>
              <a:t>Example </a:t>
            </a:r>
            <a:endParaRPr sz="4400">
              <a:solidFill>
                <a:schemeClr val="lt1"/>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58"/>
          <p:cNvSpPr txBox="1">
            <a:spLocks noGrp="1"/>
          </p:cNvSpPr>
          <p:nvPr>
            <p:ph type="title"/>
          </p:nvPr>
        </p:nvSpPr>
        <p:spPr>
          <a:xfrm>
            <a:off x="243115" y="-342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800"/>
              <a:buFont typeface="Century Gothic"/>
              <a:buNone/>
            </a:pPr>
            <a:r>
              <a:rPr lang="en-US" b="1"/>
              <a:t>Example/Ejemplo: </a:t>
            </a:r>
            <a:endParaRPr b="1"/>
          </a:p>
        </p:txBody>
      </p:sp>
      <p:pic>
        <p:nvPicPr>
          <p:cNvPr id="697" name="Google Shape;697;p58"/>
          <p:cNvPicPr preferRelativeResize="0"/>
          <p:nvPr/>
        </p:nvPicPr>
        <p:blipFill rotWithShape="1">
          <a:blip r:embed="rId3">
            <a:alphaModFix/>
          </a:blip>
          <a:srcRect/>
          <a:stretch/>
        </p:blipFill>
        <p:spPr>
          <a:xfrm>
            <a:off x="486955" y="4071857"/>
            <a:ext cx="2391030" cy="2391030"/>
          </a:xfrm>
          <a:prstGeom prst="rect">
            <a:avLst/>
          </a:prstGeom>
          <a:noFill/>
          <a:ln>
            <a:noFill/>
          </a:ln>
        </p:spPr>
      </p:pic>
      <p:pic>
        <p:nvPicPr>
          <p:cNvPr id="698" name="Google Shape;698;p58"/>
          <p:cNvPicPr preferRelativeResize="0"/>
          <p:nvPr/>
        </p:nvPicPr>
        <p:blipFill rotWithShape="1">
          <a:blip r:embed="rId4">
            <a:alphaModFix/>
          </a:blip>
          <a:srcRect/>
          <a:stretch/>
        </p:blipFill>
        <p:spPr>
          <a:xfrm>
            <a:off x="7949385" y="4209144"/>
            <a:ext cx="2551211" cy="2387600"/>
          </a:xfrm>
          <a:prstGeom prst="rect">
            <a:avLst/>
          </a:prstGeom>
          <a:noFill/>
          <a:ln>
            <a:noFill/>
          </a:ln>
        </p:spPr>
      </p:pic>
      <p:sp>
        <p:nvSpPr>
          <p:cNvPr id="699" name="Google Shape;699;p58"/>
          <p:cNvSpPr/>
          <p:nvPr/>
        </p:nvSpPr>
        <p:spPr>
          <a:xfrm>
            <a:off x="1117502" y="1397727"/>
            <a:ext cx="7164350" cy="2442754"/>
          </a:xfrm>
          <a:prstGeom prst="wedgeEllipseCallout">
            <a:avLst>
              <a:gd name="adj1" fmla="val -20833"/>
              <a:gd name="adj2" fmla="val 62500"/>
            </a:avLst>
          </a:prstGeom>
          <a:solidFill>
            <a:schemeClr val="accent1"/>
          </a:solidFill>
          <a:ln w="12700" cap="flat" cmpd="sng">
            <a:solidFill>
              <a:srgbClr val="A937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lt1"/>
                </a:solidFill>
                <a:latin typeface="Century Gothic"/>
                <a:ea typeface="Century Gothic"/>
                <a:cs typeface="Century Gothic"/>
                <a:sym typeface="Century Gothic"/>
              </a:rPr>
              <a:t>I see that you are stacking blocks at centers today. Your tower is really high. It is a giant tower! I think that the tower will fall down. Another word for fall is tumble. Oh, wow, your tower is tumbling down!  </a:t>
            </a:r>
            <a:endParaRPr sz="4800" b="1" i="1">
              <a:solidFill>
                <a:schemeClr val="lt1"/>
              </a:solidFill>
              <a:latin typeface="Century Gothic"/>
              <a:ea typeface="Century Gothic"/>
              <a:cs typeface="Century Gothic"/>
              <a:sym typeface="Century Gothic"/>
            </a:endParaRPr>
          </a:p>
        </p:txBody>
      </p:sp>
      <p:sp>
        <p:nvSpPr>
          <p:cNvPr id="700" name="Google Shape;700;p58"/>
          <p:cNvSpPr/>
          <p:nvPr/>
        </p:nvSpPr>
        <p:spPr>
          <a:xfrm>
            <a:off x="8477795" y="659355"/>
            <a:ext cx="3350623" cy="2168433"/>
          </a:xfrm>
          <a:prstGeom prst="roundRect">
            <a:avLst>
              <a:gd name="adj" fmla="val 16667"/>
            </a:avLst>
          </a:prstGeom>
          <a:solidFill>
            <a:schemeClr val="lt1"/>
          </a:solidFill>
          <a:ln w="127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Century Gothic"/>
                <a:ea typeface="Century Gothic"/>
                <a:cs typeface="Century Gothic"/>
                <a:sym typeface="Century Gothic"/>
              </a:rPr>
              <a:t>You can label things throughout the day, not just during storybook reading or Circle Time. Each moment of the day is an opportunity to teach using language. </a:t>
            </a:r>
            <a:endParaRPr sz="1800" b="1">
              <a:solidFill>
                <a:schemeClr val="dk1"/>
              </a:solidFill>
              <a:latin typeface="Century Gothic"/>
              <a:ea typeface="Century Gothic"/>
              <a:cs typeface="Century Gothic"/>
              <a:sym typeface="Century Gothic"/>
            </a:endParaRPr>
          </a:p>
        </p:txBody>
      </p:sp>
      <p:pic>
        <p:nvPicPr>
          <p:cNvPr id="701" name="Google Shape;701;p58"/>
          <p:cNvPicPr preferRelativeResize="0"/>
          <p:nvPr/>
        </p:nvPicPr>
        <p:blipFill rotWithShape="1">
          <a:blip r:embed="rId5">
            <a:alphaModFix/>
          </a:blip>
          <a:srcRect/>
          <a:stretch/>
        </p:blipFill>
        <p:spPr>
          <a:xfrm>
            <a:off x="10954658" y="99800"/>
            <a:ext cx="1201784" cy="1297927"/>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Google Shape;718;p60"/>
          <p:cNvSpPr txBox="1">
            <a:spLocks noGrp="1"/>
          </p:cNvSpPr>
          <p:nvPr>
            <p:ph type="title"/>
          </p:nvPr>
        </p:nvSpPr>
        <p:spPr>
          <a:xfrm>
            <a:off x="9250680" y="927432"/>
            <a:ext cx="2430780" cy="164592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2800"/>
              <a:buFont typeface="Century Gothic"/>
              <a:buNone/>
            </a:pPr>
            <a:r>
              <a:rPr lang="en-US"/>
              <a:t>When can these strategies be used? </a:t>
            </a:r>
            <a:endParaRPr/>
          </a:p>
        </p:txBody>
      </p:sp>
      <p:grpSp>
        <p:nvGrpSpPr>
          <p:cNvPr id="719" name="Google Shape;719;p60"/>
          <p:cNvGrpSpPr/>
          <p:nvPr/>
        </p:nvGrpSpPr>
        <p:grpSpPr>
          <a:xfrm>
            <a:off x="1774619" y="612427"/>
            <a:ext cx="5594761" cy="5328344"/>
            <a:chOff x="1088819" y="2827"/>
            <a:chExt cx="5594761" cy="5328344"/>
          </a:xfrm>
        </p:grpSpPr>
        <p:sp>
          <p:nvSpPr>
            <p:cNvPr id="720" name="Google Shape;720;p60"/>
            <p:cNvSpPr/>
            <p:nvPr/>
          </p:nvSpPr>
          <p:spPr>
            <a:xfrm>
              <a:off x="1088819" y="2827"/>
              <a:ext cx="2664172" cy="1598503"/>
            </a:xfrm>
            <a:prstGeom prst="rect">
              <a:avLst/>
            </a:prstGeom>
            <a:solidFill>
              <a:schemeClr val="accent2"/>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60"/>
            <p:cNvSpPr txBox="1"/>
            <p:nvPr/>
          </p:nvSpPr>
          <p:spPr>
            <a:xfrm>
              <a:off x="1088819" y="2827"/>
              <a:ext cx="2664172" cy="1598503"/>
            </a:xfrm>
            <a:prstGeom prst="rect">
              <a:avLst/>
            </a:prstGeom>
            <a:noFill/>
            <a:ln>
              <a:noFill/>
            </a:ln>
          </p:spPr>
          <p:txBody>
            <a:bodyPr spcFirstLastPara="1" wrap="square" lIns="110475" tIns="110475" rIns="110475" bIns="110475" anchor="ctr" anchorCtr="0">
              <a:noAutofit/>
            </a:bodyPr>
            <a:lstStyle/>
            <a:p>
              <a:pPr marL="0" marR="0" lvl="0" indent="0" algn="ctr" rtl="0">
                <a:lnSpc>
                  <a:spcPct val="90000"/>
                </a:lnSpc>
                <a:spcBef>
                  <a:spcPts val="0"/>
                </a:spcBef>
                <a:spcAft>
                  <a:spcPts val="0"/>
                </a:spcAft>
                <a:buNone/>
              </a:pPr>
              <a:r>
                <a:rPr lang="en-US" sz="2900">
                  <a:solidFill>
                    <a:schemeClr val="lt1"/>
                  </a:solidFill>
                  <a:latin typeface="Century Gothic"/>
                  <a:ea typeface="Century Gothic"/>
                  <a:cs typeface="Century Gothic"/>
                  <a:sym typeface="Century Gothic"/>
                </a:rPr>
                <a:t>Circle Time</a:t>
              </a:r>
              <a:endParaRPr sz="2900">
                <a:solidFill>
                  <a:schemeClr val="lt1"/>
                </a:solidFill>
                <a:latin typeface="Century Gothic"/>
                <a:ea typeface="Century Gothic"/>
                <a:cs typeface="Century Gothic"/>
                <a:sym typeface="Century Gothic"/>
              </a:endParaRPr>
            </a:p>
          </p:txBody>
        </p:sp>
        <p:sp>
          <p:nvSpPr>
            <p:cNvPr id="722" name="Google Shape;722;p60"/>
            <p:cNvSpPr/>
            <p:nvPr/>
          </p:nvSpPr>
          <p:spPr>
            <a:xfrm>
              <a:off x="4019408" y="2827"/>
              <a:ext cx="2664172" cy="1598503"/>
            </a:xfrm>
            <a:prstGeom prst="rect">
              <a:avLst/>
            </a:prstGeom>
            <a:solidFill>
              <a:srgbClr val="B64623"/>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60"/>
            <p:cNvSpPr txBox="1"/>
            <p:nvPr/>
          </p:nvSpPr>
          <p:spPr>
            <a:xfrm>
              <a:off x="4019408" y="2827"/>
              <a:ext cx="2664172" cy="1598503"/>
            </a:xfrm>
            <a:prstGeom prst="rect">
              <a:avLst/>
            </a:prstGeom>
            <a:noFill/>
            <a:ln>
              <a:noFill/>
            </a:ln>
          </p:spPr>
          <p:txBody>
            <a:bodyPr spcFirstLastPara="1" wrap="square" lIns="110475" tIns="110475" rIns="110475" bIns="110475" anchor="ctr" anchorCtr="0">
              <a:noAutofit/>
            </a:bodyPr>
            <a:lstStyle/>
            <a:p>
              <a:pPr marL="0" marR="0" lvl="0" indent="0" algn="ctr" rtl="0">
                <a:lnSpc>
                  <a:spcPct val="90000"/>
                </a:lnSpc>
                <a:spcBef>
                  <a:spcPts val="0"/>
                </a:spcBef>
                <a:spcAft>
                  <a:spcPts val="0"/>
                </a:spcAft>
                <a:buNone/>
              </a:pPr>
              <a:r>
                <a:rPr lang="en-US" sz="2900">
                  <a:solidFill>
                    <a:schemeClr val="lt1"/>
                  </a:solidFill>
                  <a:latin typeface="Century Gothic"/>
                  <a:ea typeface="Century Gothic"/>
                  <a:cs typeface="Century Gothic"/>
                  <a:sym typeface="Century Gothic"/>
                </a:rPr>
                <a:t>Book reading</a:t>
              </a:r>
              <a:endParaRPr sz="2900">
                <a:solidFill>
                  <a:schemeClr val="lt1"/>
                </a:solidFill>
                <a:latin typeface="Century Gothic"/>
                <a:ea typeface="Century Gothic"/>
                <a:cs typeface="Century Gothic"/>
                <a:sym typeface="Century Gothic"/>
              </a:endParaRPr>
            </a:p>
          </p:txBody>
        </p:sp>
        <p:sp>
          <p:nvSpPr>
            <p:cNvPr id="724" name="Google Shape;724;p60"/>
            <p:cNvSpPr/>
            <p:nvPr/>
          </p:nvSpPr>
          <p:spPr>
            <a:xfrm>
              <a:off x="1088819" y="1867748"/>
              <a:ext cx="2664172" cy="1598503"/>
            </a:xfrm>
            <a:prstGeom prst="rect">
              <a:avLst/>
            </a:prstGeom>
            <a:solidFill>
              <a:schemeClr val="accent4"/>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60"/>
            <p:cNvSpPr txBox="1"/>
            <p:nvPr/>
          </p:nvSpPr>
          <p:spPr>
            <a:xfrm>
              <a:off x="1088819" y="1867748"/>
              <a:ext cx="2664172" cy="1598503"/>
            </a:xfrm>
            <a:prstGeom prst="rect">
              <a:avLst/>
            </a:prstGeom>
            <a:noFill/>
            <a:ln>
              <a:noFill/>
            </a:ln>
          </p:spPr>
          <p:txBody>
            <a:bodyPr spcFirstLastPara="1" wrap="square" lIns="110475" tIns="110475" rIns="110475" bIns="110475" anchor="ctr" anchorCtr="0">
              <a:noAutofit/>
            </a:bodyPr>
            <a:lstStyle/>
            <a:p>
              <a:pPr marL="0" marR="0" lvl="0" indent="0" algn="ctr" rtl="0">
                <a:lnSpc>
                  <a:spcPct val="90000"/>
                </a:lnSpc>
                <a:spcBef>
                  <a:spcPts val="0"/>
                </a:spcBef>
                <a:spcAft>
                  <a:spcPts val="0"/>
                </a:spcAft>
                <a:buNone/>
              </a:pPr>
              <a:r>
                <a:rPr lang="en-US" sz="2900">
                  <a:solidFill>
                    <a:schemeClr val="lt1"/>
                  </a:solidFill>
                  <a:latin typeface="Century Gothic"/>
                  <a:ea typeface="Century Gothic"/>
                  <a:cs typeface="Century Gothic"/>
                  <a:sym typeface="Century Gothic"/>
                </a:rPr>
                <a:t>Transitions</a:t>
              </a:r>
              <a:endParaRPr sz="2900">
                <a:solidFill>
                  <a:schemeClr val="lt1"/>
                </a:solidFill>
                <a:latin typeface="Century Gothic"/>
                <a:ea typeface="Century Gothic"/>
                <a:cs typeface="Century Gothic"/>
                <a:sym typeface="Century Gothic"/>
              </a:endParaRPr>
            </a:p>
          </p:txBody>
        </p:sp>
        <p:sp>
          <p:nvSpPr>
            <p:cNvPr id="726" name="Google Shape;726;p60"/>
            <p:cNvSpPr/>
            <p:nvPr/>
          </p:nvSpPr>
          <p:spPr>
            <a:xfrm>
              <a:off x="4019408" y="1867748"/>
              <a:ext cx="2664172" cy="1598503"/>
            </a:xfrm>
            <a:prstGeom prst="rect">
              <a:avLst/>
            </a:prstGeom>
            <a:solidFill>
              <a:schemeClr val="accent5"/>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60"/>
            <p:cNvSpPr txBox="1"/>
            <p:nvPr/>
          </p:nvSpPr>
          <p:spPr>
            <a:xfrm>
              <a:off x="4019408" y="1867748"/>
              <a:ext cx="2664172" cy="1598503"/>
            </a:xfrm>
            <a:prstGeom prst="rect">
              <a:avLst/>
            </a:prstGeom>
            <a:noFill/>
            <a:ln>
              <a:noFill/>
            </a:ln>
          </p:spPr>
          <p:txBody>
            <a:bodyPr spcFirstLastPara="1" wrap="square" lIns="110475" tIns="110475" rIns="110475" bIns="110475" anchor="ctr" anchorCtr="0">
              <a:noAutofit/>
            </a:bodyPr>
            <a:lstStyle/>
            <a:p>
              <a:pPr marL="0" marR="0" lvl="0" indent="0" algn="ctr" rtl="0">
                <a:lnSpc>
                  <a:spcPct val="90000"/>
                </a:lnSpc>
                <a:spcBef>
                  <a:spcPts val="0"/>
                </a:spcBef>
                <a:spcAft>
                  <a:spcPts val="0"/>
                </a:spcAft>
                <a:buNone/>
              </a:pPr>
              <a:r>
                <a:rPr lang="en-US" sz="2900">
                  <a:solidFill>
                    <a:schemeClr val="lt1"/>
                  </a:solidFill>
                  <a:latin typeface="Century Gothic"/>
                  <a:ea typeface="Century Gothic"/>
                  <a:cs typeface="Century Gothic"/>
                  <a:sym typeface="Century Gothic"/>
                </a:rPr>
                <a:t>Centers</a:t>
              </a:r>
              <a:endParaRPr sz="2900">
                <a:solidFill>
                  <a:schemeClr val="lt1"/>
                </a:solidFill>
                <a:latin typeface="Century Gothic"/>
                <a:ea typeface="Century Gothic"/>
                <a:cs typeface="Century Gothic"/>
                <a:sym typeface="Century Gothic"/>
              </a:endParaRPr>
            </a:p>
          </p:txBody>
        </p:sp>
        <p:sp>
          <p:nvSpPr>
            <p:cNvPr id="728" name="Google Shape;728;p60"/>
            <p:cNvSpPr/>
            <p:nvPr/>
          </p:nvSpPr>
          <p:spPr>
            <a:xfrm>
              <a:off x="1088819" y="3732668"/>
              <a:ext cx="2664172" cy="1598503"/>
            </a:xfrm>
            <a:prstGeom prst="rect">
              <a:avLst/>
            </a:prstGeom>
            <a:solidFill>
              <a:schemeClr val="accent6"/>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60"/>
            <p:cNvSpPr txBox="1"/>
            <p:nvPr/>
          </p:nvSpPr>
          <p:spPr>
            <a:xfrm>
              <a:off x="1088819" y="3732668"/>
              <a:ext cx="2664172" cy="1598503"/>
            </a:xfrm>
            <a:prstGeom prst="rect">
              <a:avLst/>
            </a:prstGeom>
            <a:noFill/>
            <a:ln>
              <a:noFill/>
            </a:ln>
          </p:spPr>
          <p:txBody>
            <a:bodyPr spcFirstLastPara="1" wrap="square" lIns="110475" tIns="110475" rIns="110475" bIns="110475" anchor="ctr" anchorCtr="0">
              <a:noAutofit/>
            </a:bodyPr>
            <a:lstStyle/>
            <a:p>
              <a:pPr marL="0" marR="0" lvl="0" indent="0" algn="ctr" rtl="0">
                <a:lnSpc>
                  <a:spcPct val="90000"/>
                </a:lnSpc>
                <a:spcBef>
                  <a:spcPts val="0"/>
                </a:spcBef>
                <a:spcAft>
                  <a:spcPts val="0"/>
                </a:spcAft>
                <a:buNone/>
              </a:pPr>
              <a:r>
                <a:rPr lang="en-US" sz="2900">
                  <a:solidFill>
                    <a:schemeClr val="lt1"/>
                  </a:solidFill>
                  <a:latin typeface="Century Gothic"/>
                  <a:ea typeface="Century Gothic"/>
                  <a:cs typeface="Century Gothic"/>
                  <a:sym typeface="Century Gothic"/>
                </a:rPr>
                <a:t>Meals/Snacks</a:t>
              </a:r>
              <a:endParaRPr sz="2900">
                <a:solidFill>
                  <a:schemeClr val="lt1"/>
                </a:solidFill>
                <a:latin typeface="Century Gothic"/>
                <a:ea typeface="Century Gothic"/>
                <a:cs typeface="Century Gothic"/>
                <a:sym typeface="Century Gothic"/>
              </a:endParaRPr>
            </a:p>
          </p:txBody>
        </p:sp>
        <p:sp>
          <p:nvSpPr>
            <p:cNvPr id="730" name="Google Shape;730;p60"/>
            <p:cNvSpPr/>
            <p:nvPr/>
          </p:nvSpPr>
          <p:spPr>
            <a:xfrm>
              <a:off x="4019408" y="3732668"/>
              <a:ext cx="2664172" cy="1598503"/>
            </a:xfrm>
            <a:prstGeom prst="rect">
              <a:avLst/>
            </a:prstGeom>
            <a:solidFill>
              <a:schemeClr val="accent2"/>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60"/>
            <p:cNvSpPr txBox="1"/>
            <p:nvPr/>
          </p:nvSpPr>
          <p:spPr>
            <a:xfrm>
              <a:off x="4019408" y="3732668"/>
              <a:ext cx="2664172" cy="1598503"/>
            </a:xfrm>
            <a:prstGeom prst="rect">
              <a:avLst/>
            </a:prstGeom>
            <a:noFill/>
            <a:ln>
              <a:noFill/>
            </a:ln>
          </p:spPr>
          <p:txBody>
            <a:bodyPr spcFirstLastPara="1" wrap="square" lIns="110475" tIns="110475" rIns="110475" bIns="110475" anchor="ctr" anchorCtr="0">
              <a:noAutofit/>
            </a:bodyPr>
            <a:lstStyle/>
            <a:p>
              <a:pPr marL="0" marR="0" lvl="0" indent="0" algn="ctr" rtl="0">
                <a:lnSpc>
                  <a:spcPct val="90000"/>
                </a:lnSpc>
                <a:spcBef>
                  <a:spcPts val="0"/>
                </a:spcBef>
                <a:spcAft>
                  <a:spcPts val="0"/>
                </a:spcAft>
                <a:buNone/>
              </a:pPr>
              <a:r>
                <a:rPr lang="en-US" sz="2900">
                  <a:solidFill>
                    <a:schemeClr val="lt1"/>
                  </a:solidFill>
                  <a:latin typeface="Century Gothic"/>
                  <a:ea typeface="Century Gothic"/>
                  <a:cs typeface="Century Gothic"/>
                  <a:sym typeface="Century Gothic"/>
                </a:rPr>
                <a:t>Anywhere! </a:t>
              </a:r>
              <a:endParaRPr sz="2900">
                <a:solidFill>
                  <a:schemeClr val="lt1"/>
                </a:solidFill>
                <a:latin typeface="Century Gothic"/>
                <a:ea typeface="Century Gothic"/>
                <a:cs typeface="Century Gothic"/>
                <a:sym typeface="Century Gothic"/>
              </a:endParaRPr>
            </a:p>
          </p:txBody>
        </p:sp>
      </p:grpSp>
      <p:sp>
        <p:nvSpPr>
          <p:cNvPr id="732" name="Google Shape;732;p60"/>
          <p:cNvSpPr txBox="1">
            <a:spLocks noGrp="1"/>
          </p:cNvSpPr>
          <p:nvPr>
            <p:ph type="body" idx="2"/>
          </p:nvPr>
        </p:nvSpPr>
        <p:spPr>
          <a:xfrm>
            <a:off x="9198428" y="3135086"/>
            <a:ext cx="2577737" cy="3505200"/>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800"/>
              <a:buNone/>
            </a:pPr>
            <a:r>
              <a:rPr lang="en-US" sz="2800"/>
              <a:t>¿Cuando pueden usar estas estrategias? </a:t>
            </a:r>
            <a:endParaRPr sz="28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47"/>
          <p:cNvSpPr txBox="1">
            <a:spLocks noGrp="1"/>
          </p:cNvSpPr>
          <p:nvPr>
            <p:ph type="title"/>
          </p:nvPr>
        </p:nvSpPr>
        <p:spPr>
          <a:xfrm>
            <a:off x="6959469" y="267986"/>
            <a:ext cx="4886036" cy="551410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400"/>
              <a:buFont typeface="Century Gothic"/>
              <a:buNone/>
            </a:pPr>
            <a:r>
              <a:rPr lang="en-US" sz="4400"/>
              <a:t>Language is the avenue for learning </a:t>
            </a:r>
            <a:br>
              <a:rPr lang="en-US" sz="4400"/>
            </a:br>
            <a:r>
              <a:rPr lang="en-US" sz="4400"/>
              <a:t/>
            </a:r>
            <a:br>
              <a:rPr lang="en-US" sz="4400"/>
            </a:br>
            <a:r>
              <a:rPr lang="en-US" sz="4400"/>
              <a:t>El lenguaje es la vía para aprender</a:t>
            </a:r>
            <a:r>
              <a:rPr lang="en-US"/>
              <a:t/>
            </a:r>
            <a:br>
              <a:rPr lang="en-US"/>
            </a:br>
            <a:endParaRPr/>
          </a:p>
        </p:txBody>
      </p:sp>
      <p:pic>
        <p:nvPicPr>
          <p:cNvPr id="588" name="Google Shape;588;p47"/>
          <p:cNvPicPr preferRelativeResize="0"/>
          <p:nvPr/>
        </p:nvPicPr>
        <p:blipFill rotWithShape="1">
          <a:blip r:embed="rId3">
            <a:alphaModFix/>
          </a:blip>
          <a:srcRect/>
          <a:stretch/>
        </p:blipFill>
        <p:spPr>
          <a:xfrm>
            <a:off x="562771" y="526219"/>
            <a:ext cx="6038057" cy="4407781"/>
          </a:xfrm>
          <a:prstGeom prst="rect">
            <a:avLst/>
          </a:prstGeom>
          <a:noFill/>
          <a:ln>
            <a:noFill/>
          </a:ln>
        </p:spPr>
      </p:pic>
      <p:sp>
        <p:nvSpPr>
          <p:cNvPr id="589" name="Google Shape;589;p47"/>
          <p:cNvSpPr txBox="1"/>
          <p:nvPr/>
        </p:nvSpPr>
        <p:spPr>
          <a:xfrm>
            <a:off x="271733" y="5723313"/>
            <a:ext cx="11667718" cy="885863"/>
          </a:xfrm>
          <a:prstGeom prst="rect">
            <a:avLst/>
          </a:prstGeom>
          <a:solidFill>
            <a:srgbClr val="99720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000"/>
              <a:buFont typeface="Century Gothic"/>
              <a:buNone/>
            </a:pPr>
            <a:r>
              <a:rPr lang="en-US" sz="4000" b="1" cap="none">
                <a:solidFill>
                  <a:schemeClr val="lt1"/>
                </a:solidFill>
                <a:latin typeface="Century Gothic"/>
                <a:ea typeface="Century Gothic"/>
                <a:cs typeface="Century Gothic"/>
                <a:sym typeface="Century Gothic"/>
              </a:rPr>
              <a:t>Talking is Teaching/El Hablar es Enseñar</a:t>
            </a:r>
            <a:endParaRPr sz="2400" b="1" cap="none">
              <a:solidFill>
                <a:schemeClr val="lt1"/>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48"/>
          <p:cNvSpPr txBox="1">
            <a:spLocks noGrp="1"/>
          </p:cNvSpPr>
          <p:nvPr>
            <p:ph type="title"/>
          </p:nvPr>
        </p:nvSpPr>
        <p:spPr>
          <a:xfrm>
            <a:off x="406400" y="397163"/>
            <a:ext cx="10164618" cy="139535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320"/>
              <a:buFont typeface="Century Gothic"/>
              <a:buNone/>
            </a:pPr>
            <a:r>
              <a:rPr lang="en-US" sz="4320" b="1"/>
              <a:t>Focus on providing…</a:t>
            </a:r>
            <a:br>
              <a:rPr lang="en-US" sz="4320" b="1"/>
            </a:br>
            <a:r>
              <a:rPr lang="en-US" sz="4320" b="1"/>
              <a:t>Enfoquese en proveer…</a:t>
            </a:r>
            <a:endParaRPr sz="4320" b="1"/>
          </a:p>
        </p:txBody>
      </p:sp>
      <p:grpSp>
        <p:nvGrpSpPr>
          <p:cNvPr id="595" name="Google Shape;595;p48"/>
          <p:cNvGrpSpPr/>
          <p:nvPr/>
        </p:nvGrpSpPr>
        <p:grpSpPr>
          <a:xfrm>
            <a:off x="1311564" y="1978890"/>
            <a:ext cx="9605817" cy="3902362"/>
            <a:chOff x="0" y="427181"/>
            <a:chExt cx="9605817" cy="3902362"/>
          </a:xfrm>
        </p:grpSpPr>
        <p:sp>
          <p:nvSpPr>
            <p:cNvPr id="596" name="Google Shape;596;p48"/>
            <p:cNvSpPr/>
            <p:nvPr/>
          </p:nvSpPr>
          <p:spPr>
            <a:xfrm>
              <a:off x="0" y="427181"/>
              <a:ext cx="3001818" cy="1801090"/>
            </a:xfrm>
            <a:prstGeom prst="rect">
              <a:avLst/>
            </a:prstGeom>
            <a:solidFill>
              <a:schemeClr val="accent2"/>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8"/>
            <p:cNvSpPr txBox="1"/>
            <p:nvPr/>
          </p:nvSpPr>
          <p:spPr>
            <a:xfrm>
              <a:off x="0" y="427181"/>
              <a:ext cx="3001818" cy="1801090"/>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en-US" sz="2800">
                  <a:solidFill>
                    <a:schemeClr val="lt1"/>
                  </a:solidFill>
                  <a:latin typeface="Century Gothic"/>
                  <a:ea typeface="Century Gothic"/>
                  <a:cs typeface="Century Gothic"/>
                  <a:sym typeface="Century Gothic"/>
                </a:rPr>
                <a:t>Rich vocabulary </a:t>
              </a:r>
              <a:endParaRPr sz="2800">
                <a:solidFill>
                  <a:schemeClr val="lt1"/>
                </a:solidFill>
                <a:latin typeface="Century Gothic"/>
                <a:ea typeface="Century Gothic"/>
                <a:cs typeface="Century Gothic"/>
                <a:sym typeface="Century Gothic"/>
              </a:endParaRPr>
            </a:p>
          </p:txBody>
        </p:sp>
        <p:sp>
          <p:nvSpPr>
            <p:cNvPr id="598" name="Google Shape;598;p48"/>
            <p:cNvSpPr/>
            <p:nvPr/>
          </p:nvSpPr>
          <p:spPr>
            <a:xfrm>
              <a:off x="3301999" y="427181"/>
              <a:ext cx="3001818" cy="1801090"/>
            </a:xfrm>
            <a:prstGeom prst="rect">
              <a:avLst/>
            </a:prstGeom>
            <a:solidFill>
              <a:srgbClr val="B64623"/>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8"/>
            <p:cNvSpPr txBox="1"/>
            <p:nvPr/>
          </p:nvSpPr>
          <p:spPr>
            <a:xfrm>
              <a:off x="3301999" y="427181"/>
              <a:ext cx="3001818" cy="1801090"/>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en-US" sz="2800">
                  <a:solidFill>
                    <a:schemeClr val="lt1"/>
                  </a:solidFill>
                  <a:latin typeface="Century Gothic"/>
                  <a:ea typeface="Century Gothic"/>
                  <a:cs typeface="Century Gothic"/>
                  <a:sym typeface="Century Gothic"/>
                </a:rPr>
                <a:t>Opportunities for back and forth communication </a:t>
              </a:r>
              <a:endParaRPr sz="2800">
                <a:solidFill>
                  <a:schemeClr val="lt1"/>
                </a:solidFill>
                <a:latin typeface="Century Gothic"/>
                <a:ea typeface="Century Gothic"/>
                <a:cs typeface="Century Gothic"/>
                <a:sym typeface="Century Gothic"/>
              </a:endParaRPr>
            </a:p>
          </p:txBody>
        </p:sp>
        <p:sp>
          <p:nvSpPr>
            <p:cNvPr id="600" name="Google Shape;600;p48"/>
            <p:cNvSpPr/>
            <p:nvPr/>
          </p:nvSpPr>
          <p:spPr>
            <a:xfrm>
              <a:off x="6603999" y="427181"/>
              <a:ext cx="3001818" cy="1801090"/>
            </a:xfrm>
            <a:prstGeom prst="rect">
              <a:avLst/>
            </a:prstGeom>
            <a:solidFill>
              <a:schemeClr val="accent4"/>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8"/>
            <p:cNvSpPr txBox="1"/>
            <p:nvPr/>
          </p:nvSpPr>
          <p:spPr>
            <a:xfrm>
              <a:off x="6603999" y="427181"/>
              <a:ext cx="3001818" cy="1801090"/>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en-US" sz="2800">
                  <a:solidFill>
                    <a:schemeClr val="lt1"/>
                  </a:solidFill>
                  <a:latin typeface="Century Gothic"/>
                  <a:ea typeface="Century Gothic"/>
                  <a:cs typeface="Century Gothic"/>
                  <a:sym typeface="Century Gothic"/>
                </a:rPr>
                <a:t>Modeling of age-appropriate sentences </a:t>
              </a:r>
              <a:endParaRPr sz="2800">
                <a:solidFill>
                  <a:schemeClr val="lt1"/>
                </a:solidFill>
                <a:latin typeface="Century Gothic"/>
                <a:ea typeface="Century Gothic"/>
                <a:cs typeface="Century Gothic"/>
                <a:sym typeface="Century Gothic"/>
              </a:endParaRPr>
            </a:p>
          </p:txBody>
        </p:sp>
        <p:sp>
          <p:nvSpPr>
            <p:cNvPr id="602" name="Google Shape;602;p48"/>
            <p:cNvSpPr/>
            <p:nvPr/>
          </p:nvSpPr>
          <p:spPr>
            <a:xfrm>
              <a:off x="1650999" y="2528453"/>
              <a:ext cx="3001818" cy="1801090"/>
            </a:xfrm>
            <a:prstGeom prst="rect">
              <a:avLst/>
            </a:prstGeom>
            <a:solidFill>
              <a:schemeClr val="accent5"/>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8"/>
            <p:cNvSpPr txBox="1"/>
            <p:nvPr/>
          </p:nvSpPr>
          <p:spPr>
            <a:xfrm>
              <a:off x="1650999" y="2528453"/>
              <a:ext cx="3001818" cy="1801090"/>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en-US" sz="2800">
                  <a:solidFill>
                    <a:schemeClr val="lt1"/>
                  </a:solidFill>
                  <a:latin typeface="Century Gothic"/>
                  <a:ea typeface="Century Gothic"/>
                  <a:cs typeface="Century Gothic"/>
                  <a:sym typeface="Century Gothic"/>
                </a:rPr>
                <a:t>Use of visual supports, gestures, and other supports </a:t>
              </a:r>
              <a:endParaRPr sz="2800">
                <a:solidFill>
                  <a:schemeClr val="lt1"/>
                </a:solidFill>
                <a:latin typeface="Century Gothic"/>
                <a:ea typeface="Century Gothic"/>
                <a:cs typeface="Century Gothic"/>
                <a:sym typeface="Century Gothic"/>
              </a:endParaRPr>
            </a:p>
          </p:txBody>
        </p:sp>
        <p:sp>
          <p:nvSpPr>
            <p:cNvPr id="604" name="Google Shape;604;p48"/>
            <p:cNvSpPr/>
            <p:nvPr/>
          </p:nvSpPr>
          <p:spPr>
            <a:xfrm>
              <a:off x="4952999" y="2528453"/>
              <a:ext cx="3001818" cy="1801090"/>
            </a:xfrm>
            <a:prstGeom prst="rect">
              <a:avLst/>
            </a:prstGeom>
            <a:solidFill>
              <a:schemeClr val="accent6"/>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8"/>
            <p:cNvSpPr txBox="1"/>
            <p:nvPr/>
          </p:nvSpPr>
          <p:spPr>
            <a:xfrm>
              <a:off x="4952999" y="2528453"/>
              <a:ext cx="3001818" cy="1801090"/>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en-US" sz="2800" dirty="0">
                  <a:solidFill>
                    <a:schemeClr val="lt1"/>
                  </a:solidFill>
                  <a:latin typeface="Century Gothic"/>
                  <a:ea typeface="Century Gothic"/>
                  <a:cs typeface="Century Gothic"/>
                  <a:sym typeface="Century Gothic"/>
                </a:rPr>
                <a:t>Intentional use of talking to </a:t>
              </a:r>
              <a:r>
                <a:rPr lang="en-US" sz="2800" dirty="0" smtClean="0">
                  <a:solidFill>
                    <a:schemeClr val="lt1"/>
                  </a:solidFill>
                  <a:latin typeface="Century Gothic"/>
                  <a:ea typeface="Century Gothic"/>
                  <a:cs typeface="Century Gothic"/>
                  <a:sym typeface="Century Gothic"/>
                </a:rPr>
                <a:t>teach</a:t>
              </a:r>
              <a:endParaRPr sz="2800" dirty="0">
                <a:solidFill>
                  <a:schemeClr val="lt1"/>
                </a:solidFill>
                <a:latin typeface="Century Gothic"/>
                <a:ea typeface="Century Gothic"/>
                <a:cs typeface="Century Gothic"/>
                <a:sym typeface="Century Gothic"/>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49"/>
          <p:cNvSpPr txBox="1"/>
          <p:nvPr/>
        </p:nvSpPr>
        <p:spPr>
          <a:xfrm>
            <a:off x="1800087" y="0"/>
            <a:ext cx="9144000" cy="717827"/>
          </a:xfrm>
          <a:prstGeom prst="rect">
            <a:avLst/>
          </a:prstGeom>
          <a:solidFill>
            <a:srgbClr val="99720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000"/>
              <a:buFont typeface="Century Gothic"/>
              <a:buNone/>
            </a:pPr>
            <a:r>
              <a:rPr lang="en-US" sz="4000" b="1" cap="none">
                <a:solidFill>
                  <a:schemeClr val="lt1"/>
                </a:solidFill>
                <a:latin typeface="Century Gothic"/>
                <a:ea typeface="Century Gothic"/>
                <a:cs typeface="Century Gothic"/>
                <a:sym typeface="Century Gothic"/>
              </a:rPr>
              <a:t>Modeling</a:t>
            </a:r>
            <a:r>
              <a:rPr lang="en-US" sz="2400" b="1" cap="none">
                <a:solidFill>
                  <a:schemeClr val="lt1"/>
                </a:solidFill>
                <a:latin typeface="Century Gothic"/>
                <a:ea typeface="Century Gothic"/>
                <a:cs typeface="Century Gothic"/>
                <a:sym typeface="Century Gothic"/>
              </a:rPr>
              <a:t> </a:t>
            </a:r>
            <a:endParaRPr sz="2400" b="1" cap="none">
              <a:solidFill>
                <a:schemeClr val="lt1"/>
              </a:solidFill>
              <a:latin typeface="Century Gothic"/>
              <a:ea typeface="Century Gothic"/>
              <a:cs typeface="Century Gothic"/>
              <a:sym typeface="Century Gothic"/>
            </a:endParaRPr>
          </a:p>
        </p:txBody>
      </p:sp>
      <p:sp>
        <p:nvSpPr>
          <p:cNvPr id="611" name="Google Shape;611;p49"/>
          <p:cNvSpPr/>
          <p:nvPr/>
        </p:nvSpPr>
        <p:spPr>
          <a:xfrm>
            <a:off x="1722784" y="905569"/>
            <a:ext cx="3246783" cy="1512966"/>
          </a:xfrm>
          <a:prstGeom prst="roundRect">
            <a:avLst>
              <a:gd name="adj" fmla="val 16667"/>
            </a:avLst>
          </a:prstGeom>
          <a:solidFill>
            <a:srgbClr val="7ED88C"/>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dk1"/>
                </a:solidFill>
                <a:latin typeface="Century Gothic"/>
                <a:ea typeface="Century Gothic"/>
                <a:cs typeface="Century Gothic"/>
                <a:sym typeface="Century Gothic"/>
              </a:rPr>
              <a:t>Modeling:</a:t>
            </a:r>
            <a:endParaRPr/>
          </a:p>
          <a:p>
            <a:pPr marL="0" marR="0" lvl="0" indent="0" algn="ctr" rtl="0">
              <a:spcBef>
                <a:spcPts val="0"/>
              </a:spcBef>
              <a:spcAft>
                <a:spcPts val="0"/>
              </a:spcAft>
              <a:buNone/>
            </a:pPr>
            <a:r>
              <a:rPr lang="en-US" sz="2000">
                <a:solidFill>
                  <a:schemeClr val="dk1"/>
                </a:solidFill>
                <a:latin typeface="Century Gothic"/>
                <a:ea typeface="Century Gothic"/>
                <a:cs typeface="Century Gothic"/>
                <a:sym typeface="Century Gothic"/>
              </a:rPr>
              <a:t>Saying things you want your child to imitate.</a:t>
            </a:r>
            <a:endParaRPr/>
          </a:p>
        </p:txBody>
      </p:sp>
      <p:sp>
        <p:nvSpPr>
          <p:cNvPr id="612" name="Google Shape;612;p49"/>
          <p:cNvSpPr/>
          <p:nvPr/>
        </p:nvSpPr>
        <p:spPr>
          <a:xfrm>
            <a:off x="5168351" y="905570"/>
            <a:ext cx="5356085" cy="1512965"/>
          </a:xfrm>
          <a:prstGeom prst="round2DiagRect">
            <a:avLst>
              <a:gd name="adj1" fmla="val 16667"/>
              <a:gd name="adj2" fmla="val 0"/>
            </a:avLst>
          </a:prstGeom>
          <a:gradFill>
            <a:gsLst>
              <a:gs pos="0">
                <a:schemeClr val="accent5"/>
              </a:gs>
              <a:gs pos="50000">
                <a:srgbClr val="D09A00"/>
              </a:gs>
              <a:gs pos="100000">
                <a:srgbClr val="CF9900"/>
              </a:gs>
            </a:gsLst>
            <a:lin ang="5400000" scaled="0"/>
          </a:gradFill>
          <a:ln w="9525" cap="flat" cmpd="sng">
            <a:solidFill>
              <a:schemeClr val="accent5"/>
            </a:solidFill>
            <a:prstDash val="solid"/>
            <a:round/>
            <a:headEnd type="none" w="sm" len="sm"/>
            <a:tailEnd type="none" w="sm" len="sm"/>
          </a:ln>
          <a:effectLst>
            <a:outerShdw blurRad="38100" dist="1270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Century Gothic"/>
                <a:ea typeface="Century Gothic"/>
                <a:cs typeface="Century Gothic"/>
                <a:sym typeface="Century Gothic"/>
              </a:rPr>
              <a:t>Why Does it Work? </a:t>
            </a:r>
            <a:endParaRPr/>
          </a:p>
          <a:p>
            <a:pPr marL="0" marR="0" lvl="0" indent="0" algn="ctr" rtl="0">
              <a:spcBef>
                <a:spcPts val="0"/>
              </a:spcBef>
              <a:spcAft>
                <a:spcPts val="0"/>
              </a:spcAft>
              <a:buNone/>
            </a:pPr>
            <a:r>
              <a:rPr lang="en-US" sz="2400" i="1">
                <a:solidFill>
                  <a:schemeClr val="dk1"/>
                </a:solidFill>
                <a:latin typeface="Century Gothic"/>
                <a:ea typeface="Century Gothic"/>
                <a:cs typeface="Century Gothic"/>
                <a:sym typeface="Century Gothic"/>
              </a:rPr>
              <a:t>Modeling </a:t>
            </a:r>
            <a:r>
              <a:rPr lang="en-US" sz="2400">
                <a:solidFill>
                  <a:schemeClr val="dk1"/>
                </a:solidFill>
                <a:latin typeface="Century Gothic"/>
                <a:ea typeface="Century Gothic"/>
                <a:cs typeface="Century Gothic"/>
                <a:sym typeface="Century Gothic"/>
              </a:rPr>
              <a:t>gives children good examples of how to become better communicators.  </a:t>
            </a:r>
            <a:endParaRPr/>
          </a:p>
        </p:txBody>
      </p:sp>
      <p:sp>
        <p:nvSpPr>
          <p:cNvPr id="613" name="Google Shape;613;p49"/>
          <p:cNvSpPr/>
          <p:nvPr/>
        </p:nvSpPr>
        <p:spPr>
          <a:xfrm>
            <a:off x="1800087" y="2624347"/>
            <a:ext cx="4030868" cy="4097129"/>
          </a:xfrm>
          <a:prstGeom prst="snip1Rect">
            <a:avLst>
              <a:gd name="adj" fmla="val 16667"/>
            </a:avLst>
          </a:prstGeom>
          <a:solidFill>
            <a:srgbClr val="851C00"/>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entury Gothic"/>
                <a:ea typeface="Century Gothic"/>
                <a:cs typeface="Century Gothic"/>
                <a:sym typeface="Century Gothic"/>
              </a:rPr>
              <a:t>What do You do?</a:t>
            </a:r>
            <a:endParaRPr/>
          </a:p>
          <a:p>
            <a:pPr marL="0" marR="0" lvl="0" indent="0" algn="ctr" rtl="0">
              <a:spcBef>
                <a:spcPts val="0"/>
              </a:spcBef>
              <a:spcAft>
                <a:spcPts val="0"/>
              </a:spcAft>
              <a:buNone/>
            </a:pPr>
            <a:r>
              <a:rPr lang="en-US" sz="2000" i="1">
                <a:solidFill>
                  <a:schemeClr val="lt1"/>
                </a:solidFill>
                <a:latin typeface="Century Gothic"/>
                <a:ea typeface="Century Gothic"/>
                <a:cs typeface="Century Gothic"/>
                <a:sym typeface="Century Gothic"/>
              </a:rPr>
              <a:t>Model to the child some phrases you want him/her to learn</a:t>
            </a:r>
            <a:r>
              <a:rPr lang="en-US" sz="2000">
                <a:solidFill>
                  <a:schemeClr val="lt1"/>
                </a:solidFill>
                <a:latin typeface="Century Gothic"/>
                <a:ea typeface="Century Gothic"/>
                <a:cs typeface="Century Gothic"/>
                <a:sym typeface="Century Gothic"/>
              </a:rPr>
              <a:t>. Wait for their response.  </a:t>
            </a:r>
            <a:endParaRPr/>
          </a:p>
          <a:p>
            <a:pPr marL="0" marR="0" lvl="0" indent="0" algn="ctr" rtl="0">
              <a:spcBef>
                <a:spcPts val="0"/>
              </a:spcBef>
              <a:spcAft>
                <a:spcPts val="0"/>
              </a:spcAft>
              <a:buNone/>
            </a:pPr>
            <a:r>
              <a:rPr lang="en-US" sz="2800" b="1">
                <a:solidFill>
                  <a:srgbClr val="FFFFFF"/>
                </a:solidFill>
                <a:latin typeface="Century Gothic"/>
                <a:ea typeface="Century Gothic"/>
                <a:cs typeface="Century Gothic"/>
                <a:sym typeface="Century Gothic"/>
              </a:rPr>
              <a:t>Example:</a:t>
            </a:r>
            <a:endParaRPr/>
          </a:p>
          <a:p>
            <a:pPr marL="0" marR="0" lvl="0" indent="0" algn="ctr" rtl="0">
              <a:spcBef>
                <a:spcPts val="0"/>
              </a:spcBef>
              <a:spcAft>
                <a:spcPts val="0"/>
              </a:spcAft>
              <a:buNone/>
            </a:pPr>
            <a:r>
              <a:rPr lang="en-US" sz="2800">
                <a:solidFill>
                  <a:srgbClr val="FFFF00"/>
                </a:solidFill>
                <a:latin typeface="Century Gothic"/>
                <a:ea typeface="Century Gothic"/>
                <a:cs typeface="Century Gothic"/>
                <a:sym typeface="Century Gothic"/>
              </a:rPr>
              <a:t>Adult: </a:t>
            </a:r>
            <a:r>
              <a:rPr lang="en-US" sz="2800">
                <a:solidFill>
                  <a:schemeClr val="lt1"/>
                </a:solidFill>
                <a:latin typeface="Century Gothic"/>
                <a:ea typeface="Century Gothic"/>
                <a:cs typeface="Century Gothic"/>
                <a:sym typeface="Century Gothic"/>
              </a:rPr>
              <a:t>“</a:t>
            </a:r>
            <a:r>
              <a:rPr lang="en-US" sz="2800" i="1">
                <a:solidFill>
                  <a:schemeClr val="lt1"/>
                </a:solidFill>
                <a:latin typeface="Century Gothic"/>
                <a:ea typeface="Century Gothic"/>
                <a:cs typeface="Century Gothic"/>
                <a:sym typeface="Century Gothic"/>
              </a:rPr>
              <a:t>This is a red ball. You say it</a:t>
            </a:r>
            <a:r>
              <a:rPr lang="en-US" sz="2800">
                <a:solidFill>
                  <a:schemeClr val="lt1"/>
                </a:solidFill>
                <a:latin typeface="Century Gothic"/>
                <a:ea typeface="Century Gothic"/>
                <a:cs typeface="Century Gothic"/>
                <a:sym typeface="Century Gothic"/>
              </a:rPr>
              <a:t>.” </a:t>
            </a:r>
            <a:endParaRPr/>
          </a:p>
          <a:p>
            <a:pPr marL="0" marR="0" lvl="0" indent="0" algn="ctr" rtl="0">
              <a:spcBef>
                <a:spcPts val="0"/>
              </a:spcBef>
              <a:spcAft>
                <a:spcPts val="0"/>
              </a:spcAft>
              <a:buNone/>
            </a:pPr>
            <a:r>
              <a:rPr lang="en-US" sz="2800">
                <a:solidFill>
                  <a:srgbClr val="FFFF00"/>
                </a:solidFill>
                <a:latin typeface="Century Gothic"/>
                <a:ea typeface="Century Gothic"/>
                <a:cs typeface="Century Gothic"/>
                <a:sym typeface="Century Gothic"/>
              </a:rPr>
              <a:t>Child: </a:t>
            </a:r>
            <a:r>
              <a:rPr lang="en-US" sz="2800">
                <a:solidFill>
                  <a:schemeClr val="lt1"/>
                </a:solidFill>
                <a:latin typeface="Century Gothic"/>
                <a:ea typeface="Century Gothic"/>
                <a:cs typeface="Century Gothic"/>
                <a:sym typeface="Century Gothic"/>
              </a:rPr>
              <a:t>“</a:t>
            </a:r>
            <a:r>
              <a:rPr lang="en-US" sz="2800" i="1">
                <a:solidFill>
                  <a:schemeClr val="lt1"/>
                </a:solidFill>
                <a:latin typeface="Century Gothic"/>
                <a:ea typeface="Century Gothic"/>
                <a:cs typeface="Century Gothic"/>
                <a:sym typeface="Century Gothic"/>
              </a:rPr>
              <a:t>This is a red ball</a:t>
            </a:r>
            <a:r>
              <a:rPr lang="en-US" sz="2800">
                <a:solidFill>
                  <a:schemeClr val="lt1"/>
                </a:solidFill>
                <a:latin typeface="Century Gothic"/>
                <a:ea typeface="Century Gothic"/>
                <a:cs typeface="Century Gothic"/>
                <a:sym typeface="Century Gothic"/>
              </a:rPr>
              <a:t>.” </a:t>
            </a:r>
            <a:endParaRPr/>
          </a:p>
          <a:p>
            <a:pPr marL="0" marR="0" lvl="0" indent="0" algn="ctr" rtl="0">
              <a:spcBef>
                <a:spcPts val="0"/>
              </a:spcBef>
              <a:spcAft>
                <a:spcPts val="0"/>
              </a:spcAft>
              <a:buNone/>
            </a:pPr>
            <a:r>
              <a:rPr lang="en-US" sz="2800">
                <a:solidFill>
                  <a:schemeClr val="lt1"/>
                </a:solidFill>
                <a:latin typeface="Century Gothic"/>
                <a:ea typeface="Century Gothic"/>
                <a:cs typeface="Century Gothic"/>
                <a:sym typeface="Century Gothic"/>
              </a:rPr>
              <a:t> </a:t>
            </a:r>
            <a:endParaRPr/>
          </a:p>
        </p:txBody>
      </p:sp>
      <p:sp>
        <p:nvSpPr>
          <p:cNvPr id="614" name="Google Shape;614;p49"/>
          <p:cNvSpPr/>
          <p:nvPr/>
        </p:nvSpPr>
        <p:spPr>
          <a:xfrm>
            <a:off x="6272696" y="2727740"/>
            <a:ext cx="3938104" cy="3628611"/>
          </a:xfrm>
          <a:prstGeom prst="roundRect">
            <a:avLst>
              <a:gd name="adj" fmla="val 16667"/>
            </a:avLst>
          </a:prstGeom>
          <a:gradFill>
            <a:gsLst>
              <a:gs pos="0">
                <a:schemeClr val="accent4"/>
              </a:gs>
              <a:gs pos="50000">
                <a:srgbClr val="FF821F"/>
              </a:gs>
              <a:gs pos="100000">
                <a:srgbClr val="FF811F"/>
              </a:gs>
            </a:gsLst>
            <a:lin ang="5400000" scaled="0"/>
          </a:gradFill>
          <a:ln w="9525" cap="flat" cmpd="sng">
            <a:solidFill>
              <a:schemeClr val="accent4"/>
            </a:solidFill>
            <a:prstDash val="solid"/>
            <a:round/>
            <a:headEnd type="none" w="sm" len="sm"/>
            <a:tailEnd type="none" w="sm" len="sm"/>
          </a:ln>
          <a:effectLst>
            <a:outerShdw blurRad="38100" dist="1270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4800" u="sng">
                <a:solidFill>
                  <a:schemeClr val="lt1"/>
                </a:solidFill>
                <a:latin typeface="Century Gothic"/>
                <a:ea typeface="Century Gothic"/>
                <a:cs typeface="Century Gothic"/>
                <a:sym typeface="Century Gothic"/>
                <a:hlinkClick r:id="rId3"/>
              </a:rPr>
              <a:t> Example</a:t>
            </a:r>
            <a:endParaRPr sz="480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Shape 618"/>
        <p:cNvGrpSpPr/>
        <p:nvPr/>
      </p:nvGrpSpPr>
      <p:grpSpPr>
        <a:xfrm>
          <a:off x="0" y="0"/>
          <a:ext cx="0" cy="0"/>
          <a:chOff x="0" y="0"/>
          <a:chExt cx="0" cy="0"/>
        </a:xfrm>
      </p:grpSpPr>
      <p:sp>
        <p:nvSpPr>
          <p:cNvPr id="619" name="Google Shape;619;p50"/>
          <p:cNvSpPr txBox="1">
            <a:spLocks noGrp="1"/>
          </p:cNvSpPr>
          <p:nvPr>
            <p:ph type="title"/>
          </p:nvPr>
        </p:nvSpPr>
        <p:spPr>
          <a:xfrm>
            <a:off x="243115" y="-7037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5400"/>
              <a:buFont typeface="Century Gothic"/>
              <a:buNone/>
            </a:pPr>
            <a:r>
              <a:rPr lang="en-US" sz="5400" b="1"/>
              <a:t>Example/Ejemplo: </a:t>
            </a:r>
            <a:endParaRPr sz="5400" b="1"/>
          </a:p>
        </p:txBody>
      </p:sp>
      <p:pic>
        <p:nvPicPr>
          <p:cNvPr id="620" name="Google Shape;620;p50"/>
          <p:cNvPicPr preferRelativeResize="0"/>
          <p:nvPr/>
        </p:nvPicPr>
        <p:blipFill rotWithShape="1">
          <a:blip r:embed="rId3">
            <a:alphaModFix/>
          </a:blip>
          <a:srcRect/>
          <a:stretch/>
        </p:blipFill>
        <p:spPr>
          <a:xfrm>
            <a:off x="434704" y="4124109"/>
            <a:ext cx="2391030" cy="2391030"/>
          </a:xfrm>
          <a:prstGeom prst="rect">
            <a:avLst/>
          </a:prstGeom>
          <a:noFill/>
          <a:ln>
            <a:noFill/>
          </a:ln>
        </p:spPr>
      </p:pic>
      <p:pic>
        <p:nvPicPr>
          <p:cNvPr id="621" name="Google Shape;621;p50"/>
          <p:cNvPicPr preferRelativeResize="0"/>
          <p:nvPr/>
        </p:nvPicPr>
        <p:blipFill rotWithShape="1">
          <a:blip r:embed="rId4">
            <a:alphaModFix/>
          </a:blip>
          <a:srcRect/>
          <a:stretch/>
        </p:blipFill>
        <p:spPr>
          <a:xfrm>
            <a:off x="6949440" y="4553527"/>
            <a:ext cx="2416234" cy="2115200"/>
          </a:xfrm>
          <a:prstGeom prst="rect">
            <a:avLst/>
          </a:prstGeom>
          <a:noFill/>
          <a:ln>
            <a:noFill/>
          </a:ln>
        </p:spPr>
      </p:pic>
      <p:sp>
        <p:nvSpPr>
          <p:cNvPr id="622" name="Google Shape;622;p50"/>
          <p:cNvSpPr/>
          <p:nvPr/>
        </p:nvSpPr>
        <p:spPr>
          <a:xfrm>
            <a:off x="1990437" y="1103890"/>
            <a:ext cx="4830618" cy="1352982"/>
          </a:xfrm>
          <a:prstGeom prst="wedgeEllipseCallout">
            <a:avLst>
              <a:gd name="adj1" fmla="val -20833"/>
              <a:gd name="adj2" fmla="val 62500"/>
            </a:avLst>
          </a:prstGeom>
          <a:solidFill>
            <a:schemeClr val="accent1"/>
          </a:solidFill>
          <a:ln w="12700" cap="flat" cmpd="sng">
            <a:solidFill>
              <a:srgbClr val="A937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Century Gothic"/>
                <a:ea typeface="Century Gothic"/>
                <a:cs typeface="Century Gothic"/>
                <a:sym typeface="Century Gothic"/>
              </a:rPr>
              <a:t>¿Qué quieres hacer?</a:t>
            </a:r>
            <a:endParaRPr/>
          </a:p>
        </p:txBody>
      </p:sp>
      <p:sp>
        <p:nvSpPr>
          <p:cNvPr id="623" name="Google Shape;623;p50"/>
          <p:cNvSpPr/>
          <p:nvPr/>
        </p:nvSpPr>
        <p:spPr>
          <a:xfrm>
            <a:off x="7407563" y="1881981"/>
            <a:ext cx="2650836" cy="1016000"/>
          </a:xfrm>
          <a:prstGeom prst="wedgeRoundRectCallout">
            <a:avLst>
              <a:gd name="adj1" fmla="val -20833"/>
              <a:gd name="adj2" fmla="val 62500"/>
              <a:gd name="adj3" fmla="val 0"/>
            </a:avLst>
          </a:prstGeom>
          <a:solidFill>
            <a:schemeClr val="accent6"/>
          </a:solidFill>
          <a:ln w="12700" cap="flat" cmpd="sng">
            <a:solidFill>
              <a:srgbClr val="811B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entury Gothic"/>
                <a:ea typeface="Century Gothic"/>
                <a:cs typeface="Century Gothic"/>
                <a:sym typeface="Century Gothic"/>
              </a:rPr>
              <a:t>Blocks</a:t>
            </a:r>
            <a:r>
              <a:rPr lang="en-US" sz="1800">
                <a:solidFill>
                  <a:schemeClr val="lt1"/>
                </a:solidFill>
                <a:latin typeface="Century Gothic"/>
                <a:ea typeface="Century Gothic"/>
                <a:cs typeface="Century Gothic"/>
                <a:sym typeface="Century Gothic"/>
              </a:rPr>
              <a:t> </a:t>
            </a:r>
            <a:endParaRPr sz="1800">
              <a:solidFill>
                <a:schemeClr val="lt1"/>
              </a:solidFill>
              <a:latin typeface="Century Gothic"/>
              <a:ea typeface="Century Gothic"/>
              <a:cs typeface="Century Gothic"/>
              <a:sym typeface="Century Gothic"/>
            </a:endParaRPr>
          </a:p>
        </p:txBody>
      </p:sp>
      <p:sp>
        <p:nvSpPr>
          <p:cNvPr id="624" name="Google Shape;624;p50"/>
          <p:cNvSpPr/>
          <p:nvPr/>
        </p:nvSpPr>
        <p:spPr>
          <a:xfrm>
            <a:off x="1727200" y="2771127"/>
            <a:ext cx="4830618" cy="1352982"/>
          </a:xfrm>
          <a:prstGeom prst="wedgeEllipseCallout">
            <a:avLst>
              <a:gd name="adj1" fmla="val -20833"/>
              <a:gd name="adj2" fmla="val 62500"/>
            </a:avLst>
          </a:prstGeom>
          <a:solidFill>
            <a:schemeClr val="accent1"/>
          </a:solidFill>
          <a:ln w="12700" cap="flat" cmpd="sng">
            <a:solidFill>
              <a:srgbClr val="A937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Calibri"/>
                <a:ea typeface="Calibri"/>
                <a:cs typeface="Calibri"/>
                <a:sym typeface="Calibri"/>
              </a:rPr>
              <a:t>En español, blocks se llaman “bloques.” Say,  “bloques.”  </a:t>
            </a:r>
            <a:endParaRPr sz="2400">
              <a:solidFill>
                <a:schemeClr val="lt1"/>
              </a:solidFill>
              <a:latin typeface="Calibri"/>
              <a:ea typeface="Calibri"/>
              <a:cs typeface="Calibri"/>
              <a:sym typeface="Calibri"/>
            </a:endParaRPr>
          </a:p>
        </p:txBody>
      </p:sp>
      <p:sp>
        <p:nvSpPr>
          <p:cNvPr id="625" name="Google Shape;625;p50"/>
          <p:cNvSpPr/>
          <p:nvPr/>
        </p:nvSpPr>
        <p:spPr>
          <a:xfrm>
            <a:off x="8822480" y="3265127"/>
            <a:ext cx="2650836" cy="1016000"/>
          </a:xfrm>
          <a:prstGeom prst="wedgeRoundRectCallout">
            <a:avLst>
              <a:gd name="adj1" fmla="val -20833"/>
              <a:gd name="adj2" fmla="val 62500"/>
              <a:gd name="adj3" fmla="val 0"/>
            </a:avLst>
          </a:prstGeom>
          <a:solidFill>
            <a:schemeClr val="accent6"/>
          </a:solidFill>
          <a:ln w="12700" cap="flat" cmpd="sng">
            <a:solidFill>
              <a:srgbClr val="811B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entury Gothic"/>
                <a:ea typeface="Century Gothic"/>
                <a:cs typeface="Century Gothic"/>
                <a:sym typeface="Century Gothic"/>
              </a:rPr>
              <a:t>Bloques</a:t>
            </a:r>
            <a:endParaRPr sz="1800">
              <a:solidFill>
                <a:schemeClr val="lt1"/>
              </a:solidFill>
              <a:latin typeface="Century Gothic"/>
              <a:ea typeface="Century Gothic"/>
              <a:cs typeface="Century Gothic"/>
              <a:sym typeface="Century Gothic"/>
            </a:endParaRPr>
          </a:p>
        </p:txBody>
      </p:sp>
      <p:sp>
        <p:nvSpPr>
          <p:cNvPr id="626" name="Google Shape;626;p50"/>
          <p:cNvSpPr/>
          <p:nvPr/>
        </p:nvSpPr>
        <p:spPr>
          <a:xfrm>
            <a:off x="6949439" y="373798"/>
            <a:ext cx="4885971" cy="1065291"/>
          </a:xfrm>
          <a:prstGeom prst="roundRect">
            <a:avLst>
              <a:gd name="adj" fmla="val 16667"/>
            </a:avLst>
          </a:prstGeom>
          <a:solidFill>
            <a:schemeClr val="lt1"/>
          </a:solidFill>
          <a:ln w="127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Century Gothic"/>
                <a:ea typeface="Century Gothic"/>
                <a:cs typeface="Century Gothic"/>
                <a:sym typeface="Century Gothic"/>
              </a:rPr>
              <a:t>This is a great strategy for children who are only saying one word in a language. </a:t>
            </a:r>
            <a:endParaRPr sz="1800" b="1">
              <a:solidFill>
                <a:schemeClr val="dk1"/>
              </a:solidFill>
              <a:latin typeface="Century Gothic"/>
              <a:ea typeface="Century Gothic"/>
              <a:cs typeface="Century Gothic"/>
              <a:sym typeface="Century Gothic"/>
            </a:endParaRPr>
          </a:p>
        </p:txBody>
      </p:sp>
      <p:pic>
        <p:nvPicPr>
          <p:cNvPr id="2" name="Picture 1"/>
          <p:cNvPicPr>
            <a:picLocks noChangeAspect="1"/>
          </p:cNvPicPr>
          <p:nvPr/>
        </p:nvPicPr>
        <p:blipFill>
          <a:blip r:embed="rId5"/>
          <a:stretch>
            <a:fillRect/>
          </a:stretch>
        </p:blipFill>
        <p:spPr>
          <a:xfrm>
            <a:off x="11259231" y="0"/>
            <a:ext cx="932769" cy="10059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51"/>
          <p:cNvSpPr txBox="1"/>
          <p:nvPr/>
        </p:nvSpPr>
        <p:spPr>
          <a:xfrm>
            <a:off x="1524000" y="0"/>
            <a:ext cx="9039497" cy="717827"/>
          </a:xfrm>
          <a:prstGeom prst="rect">
            <a:avLst/>
          </a:prstGeom>
          <a:solidFill>
            <a:srgbClr val="99720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000"/>
              <a:buFont typeface="Century Gothic"/>
              <a:buNone/>
            </a:pPr>
            <a:r>
              <a:rPr lang="en-US" sz="4000" b="1" cap="none">
                <a:solidFill>
                  <a:schemeClr val="lt1"/>
                </a:solidFill>
                <a:latin typeface="Century Gothic"/>
                <a:ea typeface="Century Gothic"/>
                <a:cs typeface="Century Gothic"/>
                <a:sym typeface="Century Gothic"/>
              </a:rPr>
              <a:t>Expansion </a:t>
            </a:r>
            <a:endParaRPr sz="4000" b="1" cap="none">
              <a:solidFill>
                <a:schemeClr val="lt1"/>
              </a:solidFill>
              <a:latin typeface="Century Gothic"/>
              <a:ea typeface="Century Gothic"/>
              <a:cs typeface="Century Gothic"/>
              <a:sym typeface="Century Gothic"/>
            </a:endParaRPr>
          </a:p>
        </p:txBody>
      </p:sp>
      <p:sp>
        <p:nvSpPr>
          <p:cNvPr id="632" name="Google Shape;632;p51"/>
          <p:cNvSpPr/>
          <p:nvPr/>
        </p:nvSpPr>
        <p:spPr>
          <a:xfrm>
            <a:off x="1645480" y="905564"/>
            <a:ext cx="3373436" cy="1702269"/>
          </a:xfrm>
          <a:prstGeom prst="roundRect">
            <a:avLst>
              <a:gd name="adj" fmla="val 16667"/>
            </a:avLst>
          </a:prstGeom>
          <a:solidFill>
            <a:srgbClr val="7ED88C"/>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a:solidFill>
                  <a:schemeClr val="dk1"/>
                </a:solidFill>
                <a:latin typeface="Century Gothic"/>
                <a:ea typeface="Century Gothic"/>
                <a:cs typeface="Century Gothic"/>
                <a:sym typeface="Century Gothic"/>
              </a:rPr>
              <a:t>Expansion:</a:t>
            </a:r>
            <a:endParaRPr/>
          </a:p>
          <a:p>
            <a:pPr marL="0" marR="0" lvl="0" indent="0" algn="ctr" rtl="0">
              <a:spcBef>
                <a:spcPts val="0"/>
              </a:spcBef>
              <a:spcAft>
                <a:spcPts val="0"/>
              </a:spcAft>
              <a:buNone/>
            </a:pPr>
            <a:r>
              <a:rPr lang="en-US" sz="2000">
                <a:solidFill>
                  <a:schemeClr val="dk1"/>
                </a:solidFill>
                <a:latin typeface="Century Gothic"/>
                <a:ea typeface="Century Gothic"/>
                <a:cs typeface="Century Gothic"/>
                <a:sym typeface="Century Gothic"/>
              </a:rPr>
              <a:t>building and adding to the vocabulary children already know</a:t>
            </a:r>
            <a:endParaRPr/>
          </a:p>
        </p:txBody>
      </p:sp>
      <p:sp>
        <p:nvSpPr>
          <p:cNvPr id="633" name="Google Shape;633;p51"/>
          <p:cNvSpPr/>
          <p:nvPr/>
        </p:nvSpPr>
        <p:spPr>
          <a:xfrm>
            <a:off x="5168351" y="905566"/>
            <a:ext cx="5294873" cy="1512969"/>
          </a:xfrm>
          <a:prstGeom prst="round2DiagRect">
            <a:avLst>
              <a:gd name="adj1" fmla="val 16667"/>
              <a:gd name="adj2" fmla="val 0"/>
            </a:avLst>
          </a:prstGeom>
          <a:gradFill>
            <a:gsLst>
              <a:gs pos="0">
                <a:schemeClr val="accent5"/>
              </a:gs>
              <a:gs pos="50000">
                <a:srgbClr val="D09A00"/>
              </a:gs>
              <a:gs pos="100000">
                <a:srgbClr val="CF9900"/>
              </a:gs>
            </a:gsLst>
            <a:lin ang="5400000" scaled="0"/>
          </a:gradFill>
          <a:ln w="9525" cap="flat" cmpd="sng">
            <a:solidFill>
              <a:schemeClr val="accent5"/>
            </a:solidFill>
            <a:prstDash val="solid"/>
            <a:round/>
            <a:headEnd type="none" w="sm" len="sm"/>
            <a:tailEnd type="none" w="sm" len="sm"/>
          </a:ln>
          <a:effectLst>
            <a:outerShdw blurRad="38100" dist="1270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Century Gothic"/>
                <a:ea typeface="Century Gothic"/>
                <a:cs typeface="Century Gothic"/>
                <a:sym typeface="Century Gothic"/>
              </a:rPr>
              <a:t>Why Does it Work? </a:t>
            </a:r>
            <a:endParaRPr/>
          </a:p>
          <a:p>
            <a:pPr marL="0" marR="0" lvl="0" indent="0" algn="ctr" rtl="0">
              <a:spcBef>
                <a:spcPts val="0"/>
              </a:spcBef>
              <a:spcAft>
                <a:spcPts val="0"/>
              </a:spcAft>
              <a:buNone/>
            </a:pPr>
            <a:r>
              <a:rPr lang="en-US" sz="2000" i="1">
                <a:solidFill>
                  <a:schemeClr val="dk1"/>
                </a:solidFill>
                <a:latin typeface="Century Gothic"/>
                <a:ea typeface="Century Gothic"/>
                <a:cs typeface="Century Gothic"/>
                <a:sym typeface="Century Gothic"/>
              </a:rPr>
              <a:t>Expansion </a:t>
            </a:r>
            <a:r>
              <a:rPr lang="en-US" sz="2000">
                <a:solidFill>
                  <a:schemeClr val="dk1"/>
                </a:solidFill>
                <a:latin typeface="Century Gothic"/>
                <a:ea typeface="Century Gothic"/>
                <a:cs typeface="Century Gothic"/>
                <a:sym typeface="Century Gothic"/>
              </a:rPr>
              <a:t>gives the children the ability to be exposed to new vocabulary in situations they are already familiar with.</a:t>
            </a:r>
            <a:endParaRPr/>
          </a:p>
        </p:txBody>
      </p:sp>
      <p:sp>
        <p:nvSpPr>
          <p:cNvPr id="634" name="Google Shape;634;p51"/>
          <p:cNvSpPr/>
          <p:nvPr/>
        </p:nvSpPr>
        <p:spPr>
          <a:xfrm>
            <a:off x="1722783" y="2738773"/>
            <a:ext cx="3984801" cy="3966189"/>
          </a:xfrm>
          <a:prstGeom prst="snip1Rect">
            <a:avLst>
              <a:gd name="adj" fmla="val 16667"/>
            </a:avLst>
          </a:prstGeom>
          <a:solidFill>
            <a:srgbClr val="851C00"/>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lt1"/>
                </a:solidFill>
                <a:latin typeface="Century Gothic"/>
                <a:ea typeface="Century Gothic"/>
                <a:cs typeface="Century Gothic"/>
                <a:sym typeface="Century Gothic"/>
              </a:rPr>
              <a:t>What do You do?</a:t>
            </a:r>
            <a:endParaRPr/>
          </a:p>
          <a:p>
            <a:pPr marL="0" marR="0" lvl="0" indent="0" algn="ctr" rtl="0">
              <a:spcBef>
                <a:spcPts val="0"/>
              </a:spcBef>
              <a:spcAft>
                <a:spcPts val="0"/>
              </a:spcAft>
              <a:buNone/>
            </a:pPr>
            <a:r>
              <a:rPr lang="en-US" sz="2000" i="1">
                <a:solidFill>
                  <a:schemeClr val="lt1"/>
                </a:solidFill>
                <a:latin typeface="Century Gothic"/>
                <a:ea typeface="Century Gothic"/>
                <a:cs typeface="Century Gothic"/>
                <a:sym typeface="Century Gothic"/>
              </a:rPr>
              <a:t>Pay attention to a word  or sentence the child says, then expand on it. </a:t>
            </a:r>
            <a:endParaRPr sz="200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en-US" sz="2800" b="1">
                <a:solidFill>
                  <a:srgbClr val="FFFFFF"/>
                </a:solidFill>
                <a:latin typeface="Century Gothic"/>
                <a:ea typeface="Century Gothic"/>
                <a:cs typeface="Century Gothic"/>
                <a:sym typeface="Century Gothic"/>
              </a:rPr>
              <a:t>Example:</a:t>
            </a:r>
            <a:endParaRPr/>
          </a:p>
          <a:p>
            <a:pPr marL="0" marR="0" lvl="0" indent="0" algn="ctr" rtl="0">
              <a:spcBef>
                <a:spcPts val="0"/>
              </a:spcBef>
              <a:spcAft>
                <a:spcPts val="0"/>
              </a:spcAft>
              <a:buNone/>
            </a:pPr>
            <a:r>
              <a:rPr lang="en-US" sz="2800">
                <a:solidFill>
                  <a:srgbClr val="FFFF00"/>
                </a:solidFill>
                <a:latin typeface="Century Gothic"/>
                <a:ea typeface="Century Gothic"/>
                <a:cs typeface="Century Gothic"/>
                <a:sym typeface="Century Gothic"/>
              </a:rPr>
              <a:t>Child: </a:t>
            </a:r>
            <a:r>
              <a:rPr lang="en-US" sz="2800">
                <a:solidFill>
                  <a:schemeClr val="lt1"/>
                </a:solidFill>
                <a:latin typeface="Century Gothic"/>
                <a:ea typeface="Century Gothic"/>
                <a:cs typeface="Century Gothic"/>
                <a:sym typeface="Century Gothic"/>
              </a:rPr>
              <a:t>“I see toy” </a:t>
            </a:r>
            <a:endParaRPr/>
          </a:p>
          <a:p>
            <a:pPr marL="0" marR="0" lvl="0" indent="0" algn="ctr" rtl="0">
              <a:spcBef>
                <a:spcPts val="0"/>
              </a:spcBef>
              <a:spcAft>
                <a:spcPts val="0"/>
              </a:spcAft>
              <a:buNone/>
            </a:pPr>
            <a:r>
              <a:rPr lang="en-US" sz="2800">
                <a:solidFill>
                  <a:srgbClr val="FFFF00"/>
                </a:solidFill>
                <a:latin typeface="Century Gothic"/>
                <a:ea typeface="Century Gothic"/>
                <a:cs typeface="Century Gothic"/>
                <a:sym typeface="Century Gothic"/>
              </a:rPr>
              <a:t>Adult: </a:t>
            </a:r>
            <a:r>
              <a:rPr lang="en-US" sz="2800">
                <a:solidFill>
                  <a:schemeClr val="lt1"/>
                </a:solidFill>
                <a:latin typeface="Century Gothic"/>
                <a:ea typeface="Century Gothic"/>
                <a:cs typeface="Century Gothic"/>
                <a:sym typeface="Century Gothic"/>
              </a:rPr>
              <a:t>“</a:t>
            </a:r>
            <a:r>
              <a:rPr lang="en-US" sz="2800" i="1">
                <a:solidFill>
                  <a:schemeClr val="lt1"/>
                </a:solidFill>
                <a:latin typeface="Century Gothic"/>
                <a:ea typeface="Century Gothic"/>
                <a:cs typeface="Century Gothic"/>
                <a:sym typeface="Century Gothic"/>
              </a:rPr>
              <a:t>I see your little toy next to the big, green toy on the floor. </a:t>
            </a:r>
            <a:r>
              <a:rPr lang="en-US" sz="2800">
                <a:solidFill>
                  <a:schemeClr val="lt1"/>
                </a:solidFill>
                <a:latin typeface="Century Gothic"/>
                <a:ea typeface="Century Gothic"/>
                <a:cs typeface="Century Gothic"/>
                <a:sym typeface="Century Gothic"/>
              </a:rPr>
              <a:t>” </a:t>
            </a:r>
            <a:endParaRPr/>
          </a:p>
          <a:p>
            <a:pPr marL="0" marR="0" lvl="0" indent="0" algn="ctr" rtl="0">
              <a:spcBef>
                <a:spcPts val="0"/>
              </a:spcBef>
              <a:spcAft>
                <a:spcPts val="0"/>
              </a:spcAft>
              <a:buNone/>
            </a:pPr>
            <a:r>
              <a:rPr lang="en-US" sz="2800">
                <a:solidFill>
                  <a:schemeClr val="lt1"/>
                </a:solidFill>
                <a:latin typeface="Century Gothic"/>
                <a:ea typeface="Century Gothic"/>
                <a:cs typeface="Century Gothic"/>
                <a:sym typeface="Century Gothic"/>
              </a:rPr>
              <a:t> </a:t>
            </a:r>
            <a:endParaRPr/>
          </a:p>
        </p:txBody>
      </p:sp>
      <p:sp>
        <p:nvSpPr>
          <p:cNvPr id="635" name="Google Shape;635;p51"/>
          <p:cNvSpPr/>
          <p:nvPr/>
        </p:nvSpPr>
        <p:spPr>
          <a:xfrm>
            <a:off x="6195391" y="2727730"/>
            <a:ext cx="3893097" cy="3628621"/>
          </a:xfrm>
          <a:prstGeom prst="roundRect">
            <a:avLst>
              <a:gd name="adj" fmla="val 16667"/>
            </a:avLst>
          </a:prstGeom>
          <a:gradFill>
            <a:gsLst>
              <a:gs pos="0">
                <a:schemeClr val="accent4"/>
              </a:gs>
              <a:gs pos="50000">
                <a:srgbClr val="FF821F"/>
              </a:gs>
              <a:gs pos="100000">
                <a:srgbClr val="FF811F"/>
              </a:gs>
            </a:gsLst>
            <a:lin ang="5400000" scaled="0"/>
          </a:gradFill>
          <a:ln w="9525" cap="flat" cmpd="sng">
            <a:solidFill>
              <a:schemeClr val="accent4"/>
            </a:solidFill>
            <a:prstDash val="solid"/>
            <a:round/>
            <a:headEnd type="none" w="sm" len="sm"/>
            <a:tailEnd type="none" w="sm" len="sm"/>
          </a:ln>
          <a:effectLst>
            <a:outerShdw blurRad="38100" dist="1270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4800" u="sng">
                <a:solidFill>
                  <a:schemeClr val="lt1"/>
                </a:solidFill>
                <a:latin typeface="Century Gothic"/>
                <a:ea typeface="Century Gothic"/>
                <a:cs typeface="Century Gothic"/>
                <a:sym typeface="Century Gothic"/>
                <a:hlinkClick r:id="rId3"/>
              </a:rPr>
              <a:t>Example</a:t>
            </a:r>
            <a:r>
              <a:rPr lang="en-US" sz="1800" u="sng">
                <a:solidFill>
                  <a:schemeClr val="lt1"/>
                </a:solidFill>
                <a:latin typeface="Century Gothic"/>
                <a:ea typeface="Century Gothic"/>
                <a:cs typeface="Century Gothic"/>
                <a:sym typeface="Century Gothic"/>
                <a:hlinkClick r:id="rId3"/>
              </a:rPr>
              <a:t> </a:t>
            </a:r>
            <a:endParaRPr sz="180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Shape 639"/>
        <p:cNvGrpSpPr/>
        <p:nvPr/>
      </p:nvGrpSpPr>
      <p:grpSpPr>
        <a:xfrm>
          <a:off x="0" y="0"/>
          <a:ext cx="0" cy="0"/>
          <a:chOff x="0" y="0"/>
          <a:chExt cx="0" cy="0"/>
        </a:xfrm>
      </p:grpSpPr>
      <p:sp>
        <p:nvSpPr>
          <p:cNvPr id="640" name="Google Shape;640;p52"/>
          <p:cNvSpPr txBox="1">
            <a:spLocks noGrp="1"/>
          </p:cNvSpPr>
          <p:nvPr>
            <p:ph type="title"/>
          </p:nvPr>
        </p:nvSpPr>
        <p:spPr>
          <a:xfrm>
            <a:off x="18651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5400"/>
              <a:buFont typeface="Century Gothic"/>
              <a:buNone/>
            </a:pPr>
            <a:r>
              <a:rPr lang="en-US" sz="5400" b="1"/>
              <a:t>Example/Ejemplo: </a:t>
            </a:r>
            <a:endParaRPr sz="5400" b="1"/>
          </a:p>
        </p:txBody>
      </p:sp>
      <p:pic>
        <p:nvPicPr>
          <p:cNvPr id="641" name="Google Shape;641;p52"/>
          <p:cNvPicPr preferRelativeResize="0"/>
          <p:nvPr/>
        </p:nvPicPr>
        <p:blipFill rotWithShape="1">
          <a:blip r:embed="rId3">
            <a:alphaModFix/>
          </a:blip>
          <a:srcRect/>
          <a:stretch/>
        </p:blipFill>
        <p:spPr>
          <a:xfrm>
            <a:off x="565373" y="4347889"/>
            <a:ext cx="2551211" cy="2387600"/>
          </a:xfrm>
          <a:prstGeom prst="rect">
            <a:avLst/>
          </a:prstGeom>
          <a:noFill/>
          <a:ln>
            <a:noFill/>
          </a:ln>
        </p:spPr>
      </p:pic>
      <p:sp>
        <p:nvSpPr>
          <p:cNvPr id="642" name="Google Shape;642;p52"/>
          <p:cNvSpPr/>
          <p:nvPr/>
        </p:nvSpPr>
        <p:spPr>
          <a:xfrm>
            <a:off x="7116618" y="2307979"/>
            <a:ext cx="4830618" cy="1352982"/>
          </a:xfrm>
          <a:prstGeom prst="wedgeEllipseCallout">
            <a:avLst>
              <a:gd name="adj1" fmla="val -20833"/>
              <a:gd name="adj2" fmla="val 62500"/>
            </a:avLst>
          </a:prstGeom>
          <a:solidFill>
            <a:schemeClr val="accent1"/>
          </a:solidFill>
          <a:ln w="12700" cap="flat" cmpd="sng">
            <a:solidFill>
              <a:srgbClr val="A937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Century Gothic"/>
                <a:ea typeface="Century Gothic"/>
                <a:cs typeface="Century Gothic"/>
                <a:sym typeface="Century Gothic"/>
              </a:rPr>
              <a:t>Yes! You see the yellow sunflower with its big  leaves. </a:t>
            </a:r>
            <a:endParaRPr sz="2400">
              <a:solidFill>
                <a:schemeClr val="lt1"/>
              </a:solidFill>
              <a:latin typeface="Century Gothic"/>
              <a:ea typeface="Century Gothic"/>
              <a:cs typeface="Century Gothic"/>
              <a:sym typeface="Century Gothic"/>
            </a:endParaRPr>
          </a:p>
        </p:txBody>
      </p:sp>
      <p:sp>
        <p:nvSpPr>
          <p:cNvPr id="643" name="Google Shape;643;p52"/>
          <p:cNvSpPr/>
          <p:nvPr/>
        </p:nvSpPr>
        <p:spPr>
          <a:xfrm>
            <a:off x="2185164" y="3152961"/>
            <a:ext cx="2650836" cy="1016000"/>
          </a:xfrm>
          <a:prstGeom prst="wedgeRoundRectCallout">
            <a:avLst>
              <a:gd name="adj1" fmla="val -20833"/>
              <a:gd name="adj2" fmla="val 62500"/>
              <a:gd name="adj3" fmla="val 0"/>
            </a:avLst>
          </a:prstGeom>
          <a:solidFill>
            <a:schemeClr val="accent6"/>
          </a:solidFill>
          <a:ln w="12700" cap="flat" cmpd="sng">
            <a:solidFill>
              <a:srgbClr val="811B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entury Gothic"/>
                <a:ea typeface="Century Gothic"/>
                <a:cs typeface="Century Gothic"/>
                <a:sym typeface="Century Gothic"/>
              </a:rPr>
              <a:t>I see a sunflower!</a:t>
            </a:r>
            <a:r>
              <a:rPr lang="en-US" sz="1800">
                <a:solidFill>
                  <a:schemeClr val="lt1"/>
                </a:solidFill>
                <a:latin typeface="Century Gothic"/>
                <a:ea typeface="Century Gothic"/>
                <a:cs typeface="Century Gothic"/>
                <a:sym typeface="Century Gothic"/>
              </a:rPr>
              <a:t> </a:t>
            </a:r>
            <a:endParaRPr sz="1800">
              <a:solidFill>
                <a:schemeClr val="lt1"/>
              </a:solidFill>
              <a:latin typeface="Century Gothic"/>
              <a:ea typeface="Century Gothic"/>
              <a:cs typeface="Century Gothic"/>
              <a:sym typeface="Century Gothic"/>
            </a:endParaRPr>
          </a:p>
        </p:txBody>
      </p:sp>
      <p:pic>
        <p:nvPicPr>
          <p:cNvPr id="644" name="Google Shape;644;p52"/>
          <p:cNvPicPr preferRelativeResize="0"/>
          <p:nvPr/>
        </p:nvPicPr>
        <p:blipFill rotWithShape="1">
          <a:blip r:embed="rId4">
            <a:alphaModFix/>
          </a:blip>
          <a:srcRect/>
          <a:stretch/>
        </p:blipFill>
        <p:spPr>
          <a:xfrm flipH="1">
            <a:off x="7218682" y="4168961"/>
            <a:ext cx="2391030" cy="239103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53"/>
          <p:cNvSpPr txBox="1"/>
          <p:nvPr/>
        </p:nvSpPr>
        <p:spPr>
          <a:xfrm>
            <a:off x="1628502" y="78377"/>
            <a:ext cx="9039497" cy="639450"/>
          </a:xfrm>
          <a:prstGeom prst="rect">
            <a:avLst/>
          </a:prstGeom>
          <a:solidFill>
            <a:srgbClr val="997200"/>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800"/>
              <a:buFont typeface="Century Gothic"/>
              <a:buNone/>
            </a:pPr>
            <a:r>
              <a:rPr lang="en-US" sz="4800" b="1" cap="none">
                <a:solidFill>
                  <a:schemeClr val="lt1"/>
                </a:solidFill>
                <a:latin typeface="Century Gothic"/>
                <a:ea typeface="Century Gothic"/>
                <a:cs typeface="Century Gothic"/>
                <a:sym typeface="Century Gothic"/>
              </a:rPr>
              <a:t>Repetition </a:t>
            </a:r>
            <a:endParaRPr sz="4800" b="1" cap="none">
              <a:solidFill>
                <a:schemeClr val="lt1"/>
              </a:solidFill>
              <a:latin typeface="Century Gothic"/>
              <a:ea typeface="Century Gothic"/>
              <a:cs typeface="Century Gothic"/>
              <a:sym typeface="Century Gothic"/>
            </a:endParaRPr>
          </a:p>
        </p:txBody>
      </p:sp>
      <p:sp>
        <p:nvSpPr>
          <p:cNvPr id="650" name="Google Shape;650;p53"/>
          <p:cNvSpPr/>
          <p:nvPr/>
        </p:nvSpPr>
        <p:spPr>
          <a:xfrm>
            <a:off x="1760899" y="1025172"/>
            <a:ext cx="3297014" cy="1516404"/>
          </a:xfrm>
          <a:prstGeom prst="roundRect">
            <a:avLst>
              <a:gd name="adj" fmla="val 16667"/>
            </a:avLst>
          </a:prstGeom>
          <a:solidFill>
            <a:srgbClr val="7ED88C"/>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dk1"/>
                </a:solidFill>
                <a:latin typeface="Century Gothic"/>
                <a:ea typeface="Century Gothic"/>
                <a:cs typeface="Century Gothic"/>
                <a:sym typeface="Century Gothic"/>
              </a:rPr>
              <a:t>Repetition:</a:t>
            </a:r>
            <a:endParaRPr/>
          </a:p>
          <a:p>
            <a:pPr marL="0" marR="0" lvl="0" indent="0" algn="ctr" rtl="0">
              <a:spcBef>
                <a:spcPts val="0"/>
              </a:spcBef>
              <a:spcAft>
                <a:spcPts val="0"/>
              </a:spcAft>
              <a:buNone/>
            </a:pPr>
            <a:r>
              <a:rPr lang="en-US" sz="1800">
                <a:solidFill>
                  <a:schemeClr val="dk1"/>
                </a:solidFill>
                <a:latin typeface="Century Gothic"/>
                <a:ea typeface="Century Gothic"/>
                <a:cs typeface="Century Gothic"/>
                <a:sym typeface="Century Gothic"/>
              </a:rPr>
              <a:t>saying and doing the same things over and over to help children learn new things</a:t>
            </a:r>
            <a:endParaRPr sz="2000">
              <a:solidFill>
                <a:schemeClr val="dk1"/>
              </a:solidFill>
              <a:latin typeface="Century Gothic"/>
              <a:ea typeface="Century Gothic"/>
              <a:cs typeface="Century Gothic"/>
              <a:sym typeface="Century Gothic"/>
            </a:endParaRPr>
          </a:p>
        </p:txBody>
      </p:sp>
      <p:sp>
        <p:nvSpPr>
          <p:cNvPr id="651" name="Google Shape;651;p53"/>
          <p:cNvSpPr/>
          <p:nvPr/>
        </p:nvSpPr>
        <p:spPr>
          <a:xfrm>
            <a:off x="5229563" y="1070762"/>
            <a:ext cx="5294873" cy="1347773"/>
          </a:xfrm>
          <a:prstGeom prst="round2DiagRect">
            <a:avLst>
              <a:gd name="adj1" fmla="val 16667"/>
              <a:gd name="adj2" fmla="val 0"/>
            </a:avLst>
          </a:prstGeom>
          <a:gradFill>
            <a:gsLst>
              <a:gs pos="0">
                <a:schemeClr val="accent5"/>
              </a:gs>
              <a:gs pos="50000">
                <a:srgbClr val="D09A00"/>
              </a:gs>
              <a:gs pos="100000">
                <a:srgbClr val="CF9900"/>
              </a:gs>
            </a:gsLst>
            <a:lin ang="5400000" scaled="0"/>
          </a:gradFill>
          <a:ln w="9525" cap="flat" cmpd="sng">
            <a:solidFill>
              <a:schemeClr val="accent5"/>
            </a:solidFill>
            <a:prstDash val="solid"/>
            <a:round/>
            <a:headEnd type="none" w="sm" len="sm"/>
            <a:tailEnd type="none" w="sm" len="sm"/>
          </a:ln>
          <a:effectLst>
            <a:outerShdw blurRad="38100" dist="1270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dk1"/>
                </a:solidFill>
                <a:latin typeface="Century Gothic"/>
                <a:ea typeface="Century Gothic"/>
                <a:cs typeface="Century Gothic"/>
                <a:sym typeface="Century Gothic"/>
              </a:rPr>
              <a:t>Why Does it Work? </a:t>
            </a:r>
            <a:endParaRPr/>
          </a:p>
          <a:p>
            <a:pPr marL="0" marR="0" lvl="0" indent="0" algn="ctr" rtl="0">
              <a:spcBef>
                <a:spcPts val="0"/>
              </a:spcBef>
              <a:spcAft>
                <a:spcPts val="0"/>
              </a:spcAft>
              <a:buNone/>
            </a:pPr>
            <a:r>
              <a:rPr lang="en-US" sz="2000" i="1">
                <a:solidFill>
                  <a:schemeClr val="dk1"/>
                </a:solidFill>
                <a:latin typeface="Century Gothic"/>
                <a:ea typeface="Century Gothic"/>
                <a:cs typeface="Century Gothic"/>
                <a:sym typeface="Century Gothic"/>
              </a:rPr>
              <a:t>Repetition </a:t>
            </a:r>
            <a:r>
              <a:rPr lang="en-US" sz="2000">
                <a:solidFill>
                  <a:schemeClr val="dk1"/>
                </a:solidFill>
                <a:latin typeface="Century Gothic"/>
                <a:ea typeface="Century Gothic"/>
                <a:cs typeface="Century Gothic"/>
                <a:sym typeface="Century Gothic"/>
              </a:rPr>
              <a:t>allows children to learn the words that they hear frequently.</a:t>
            </a:r>
            <a:endParaRPr/>
          </a:p>
        </p:txBody>
      </p:sp>
      <p:sp>
        <p:nvSpPr>
          <p:cNvPr id="652" name="Google Shape;652;p53"/>
          <p:cNvSpPr/>
          <p:nvPr/>
        </p:nvSpPr>
        <p:spPr>
          <a:xfrm>
            <a:off x="1715177" y="2973570"/>
            <a:ext cx="3984801" cy="3533135"/>
          </a:xfrm>
          <a:prstGeom prst="snip1Rect">
            <a:avLst>
              <a:gd name="adj" fmla="val 16667"/>
            </a:avLst>
          </a:prstGeom>
          <a:solidFill>
            <a:srgbClr val="851C00"/>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en-US" sz="2400" b="1">
                <a:solidFill>
                  <a:schemeClr val="lt1"/>
                </a:solidFill>
                <a:latin typeface="Century Gothic"/>
                <a:ea typeface="Century Gothic"/>
                <a:cs typeface="Century Gothic"/>
                <a:sym typeface="Century Gothic"/>
              </a:rPr>
              <a:t>What do You do?</a:t>
            </a:r>
            <a:endParaRPr/>
          </a:p>
          <a:p>
            <a:pPr marL="0" marR="0" lvl="0" indent="0" algn="ctr" rtl="0">
              <a:spcBef>
                <a:spcPts val="0"/>
              </a:spcBef>
              <a:spcAft>
                <a:spcPts val="0"/>
              </a:spcAft>
              <a:buNone/>
            </a:pPr>
            <a:r>
              <a:rPr lang="en-US" sz="2400" i="1">
                <a:solidFill>
                  <a:srgbClr val="FFFF00"/>
                </a:solidFill>
                <a:latin typeface="Century Gothic"/>
                <a:ea typeface="Century Gothic"/>
                <a:cs typeface="Century Gothic"/>
                <a:sym typeface="Century Gothic"/>
              </a:rPr>
              <a:t>repeat words during daily activities</a:t>
            </a:r>
            <a:endParaRPr/>
          </a:p>
          <a:p>
            <a:pPr marL="0" marR="0" lvl="0" indent="0" algn="ctr" rtl="0">
              <a:spcBef>
                <a:spcPts val="0"/>
              </a:spcBef>
              <a:spcAft>
                <a:spcPts val="0"/>
              </a:spcAft>
              <a:buNone/>
            </a:pPr>
            <a:r>
              <a:rPr lang="en-US" sz="2800" b="1">
                <a:solidFill>
                  <a:srgbClr val="FFFFFF"/>
                </a:solidFill>
                <a:latin typeface="Century Gothic"/>
                <a:ea typeface="Century Gothic"/>
                <a:cs typeface="Century Gothic"/>
                <a:sym typeface="Century Gothic"/>
              </a:rPr>
              <a:t>Example:</a:t>
            </a:r>
            <a:endParaRPr/>
          </a:p>
          <a:p>
            <a:pPr marL="0" marR="0" lvl="0" indent="0" algn="ctr" rtl="0">
              <a:spcBef>
                <a:spcPts val="0"/>
              </a:spcBef>
              <a:spcAft>
                <a:spcPts val="0"/>
              </a:spcAft>
              <a:buNone/>
            </a:pPr>
            <a:r>
              <a:rPr lang="en-US" sz="2000">
                <a:solidFill>
                  <a:srgbClr val="FFFF00"/>
                </a:solidFill>
                <a:latin typeface="Century Gothic"/>
                <a:ea typeface="Century Gothic"/>
                <a:cs typeface="Century Gothic"/>
                <a:sym typeface="Century Gothic"/>
              </a:rPr>
              <a:t>Adult: </a:t>
            </a:r>
            <a:r>
              <a:rPr lang="en-US" sz="2000">
                <a:solidFill>
                  <a:schemeClr val="lt1"/>
                </a:solidFill>
                <a:latin typeface="Century Gothic"/>
                <a:ea typeface="Century Gothic"/>
                <a:cs typeface="Century Gothic"/>
                <a:sym typeface="Century Gothic"/>
              </a:rPr>
              <a:t>“What do you put on your feet? </a:t>
            </a:r>
            <a:r>
              <a:rPr lang="en-US" sz="2000">
                <a:solidFill>
                  <a:srgbClr val="FFFF00"/>
                </a:solidFill>
                <a:latin typeface="Century Gothic"/>
                <a:ea typeface="Century Gothic"/>
                <a:cs typeface="Century Gothic"/>
                <a:sym typeface="Century Gothic"/>
              </a:rPr>
              <a:t>Shoes</a:t>
            </a:r>
            <a:r>
              <a:rPr lang="en-US" sz="2000">
                <a:solidFill>
                  <a:schemeClr val="lt1"/>
                </a:solidFill>
                <a:latin typeface="Century Gothic"/>
                <a:ea typeface="Century Gothic"/>
                <a:cs typeface="Century Gothic"/>
                <a:sym typeface="Century Gothic"/>
              </a:rPr>
              <a:t>! We wear </a:t>
            </a:r>
            <a:r>
              <a:rPr lang="en-US" sz="2000">
                <a:solidFill>
                  <a:srgbClr val="FFFF00"/>
                </a:solidFill>
                <a:latin typeface="Century Gothic"/>
                <a:ea typeface="Century Gothic"/>
                <a:cs typeface="Century Gothic"/>
                <a:sym typeface="Century Gothic"/>
              </a:rPr>
              <a:t>shoes</a:t>
            </a:r>
            <a:r>
              <a:rPr lang="en-US" sz="2000">
                <a:solidFill>
                  <a:schemeClr val="lt1"/>
                </a:solidFill>
                <a:latin typeface="Century Gothic"/>
                <a:ea typeface="Century Gothic"/>
                <a:cs typeface="Century Gothic"/>
                <a:sym typeface="Century Gothic"/>
              </a:rPr>
              <a:t>, we jump in our </a:t>
            </a:r>
            <a:r>
              <a:rPr lang="en-US" sz="2000">
                <a:solidFill>
                  <a:srgbClr val="FFFF00"/>
                </a:solidFill>
                <a:latin typeface="Century Gothic"/>
                <a:ea typeface="Century Gothic"/>
                <a:cs typeface="Century Gothic"/>
                <a:sym typeface="Century Gothic"/>
              </a:rPr>
              <a:t>shoes</a:t>
            </a:r>
            <a:r>
              <a:rPr lang="en-US" sz="2000">
                <a:solidFill>
                  <a:schemeClr val="lt1"/>
                </a:solidFill>
                <a:latin typeface="Century Gothic"/>
                <a:ea typeface="Century Gothic"/>
                <a:cs typeface="Century Gothic"/>
                <a:sym typeface="Century Gothic"/>
              </a:rPr>
              <a:t>, and we tie our </a:t>
            </a:r>
            <a:r>
              <a:rPr lang="en-US" sz="2000">
                <a:solidFill>
                  <a:srgbClr val="FFFF00"/>
                </a:solidFill>
                <a:latin typeface="Century Gothic"/>
                <a:ea typeface="Century Gothic"/>
                <a:cs typeface="Century Gothic"/>
                <a:sym typeface="Century Gothic"/>
              </a:rPr>
              <a:t>shoes</a:t>
            </a:r>
            <a:r>
              <a:rPr lang="en-US" sz="2000">
                <a:solidFill>
                  <a:schemeClr val="lt1"/>
                </a:solidFill>
                <a:latin typeface="Century Gothic"/>
                <a:ea typeface="Century Gothic"/>
                <a:cs typeface="Century Gothic"/>
                <a:sym typeface="Century Gothic"/>
              </a:rPr>
              <a:t>.” </a:t>
            </a:r>
            <a:endParaRPr/>
          </a:p>
          <a:p>
            <a:pPr marL="0" marR="0" lvl="0" indent="0" algn="ctr" rtl="0">
              <a:spcBef>
                <a:spcPts val="0"/>
              </a:spcBef>
              <a:spcAft>
                <a:spcPts val="0"/>
              </a:spcAft>
              <a:buNone/>
            </a:pPr>
            <a:r>
              <a:rPr lang="en-US" sz="2400">
                <a:solidFill>
                  <a:schemeClr val="lt1"/>
                </a:solidFill>
                <a:latin typeface="Century Gothic"/>
                <a:ea typeface="Century Gothic"/>
                <a:cs typeface="Century Gothic"/>
                <a:sym typeface="Century Gothic"/>
              </a:rPr>
              <a:t> </a:t>
            </a:r>
            <a:endParaRPr/>
          </a:p>
          <a:p>
            <a:pPr marL="0" marR="0" lvl="0" indent="0" algn="ctr" rtl="0">
              <a:spcBef>
                <a:spcPts val="0"/>
              </a:spcBef>
              <a:spcAft>
                <a:spcPts val="0"/>
              </a:spcAft>
              <a:buNone/>
            </a:pPr>
            <a:r>
              <a:rPr lang="en-US" sz="2400">
                <a:solidFill>
                  <a:schemeClr val="lt1"/>
                </a:solidFill>
                <a:latin typeface="Century Gothic"/>
                <a:ea typeface="Century Gothic"/>
                <a:cs typeface="Century Gothic"/>
                <a:sym typeface="Century Gothic"/>
              </a:rPr>
              <a:t> </a:t>
            </a:r>
            <a:endParaRPr/>
          </a:p>
        </p:txBody>
      </p:sp>
      <p:sp>
        <p:nvSpPr>
          <p:cNvPr id="653" name="Google Shape;653;p53"/>
          <p:cNvSpPr/>
          <p:nvPr/>
        </p:nvSpPr>
        <p:spPr>
          <a:xfrm>
            <a:off x="6153059" y="3123926"/>
            <a:ext cx="3980435" cy="3232425"/>
          </a:xfrm>
          <a:prstGeom prst="roundRect">
            <a:avLst>
              <a:gd name="adj" fmla="val 16667"/>
            </a:avLst>
          </a:prstGeom>
          <a:gradFill>
            <a:gsLst>
              <a:gs pos="0">
                <a:schemeClr val="accent4"/>
              </a:gs>
              <a:gs pos="50000">
                <a:srgbClr val="FF821F"/>
              </a:gs>
              <a:gs pos="100000">
                <a:srgbClr val="FF811F"/>
              </a:gs>
            </a:gsLst>
            <a:lin ang="5400000" scaled="0"/>
          </a:gradFill>
          <a:ln w="9525" cap="flat" cmpd="sng">
            <a:solidFill>
              <a:schemeClr val="accent4"/>
            </a:solidFill>
            <a:prstDash val="solid"/>
            <a:round/>
            <a:headEnd type="none" w="sm" len="sm"/>
            <a:tailEnd type="none" w="sm" len="sm"/>
          </a:ln>
          <a:effectLst>
            <a:outerShdw blurRad="38100" dist="1270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4800" u="sng">
                <a:solidFill>
                  <a:schemeClr val="lt1"/>
                </a:solidFill>
                <a:latin typeface="Century Gothic"/>
                <a:ea typeface="Century Gothic"/>
                <a:cs typeface="Century Gothic"/>
                <a:sym typeface="Century Gothic"/>
                <a:hlinkClick r:id="rId3"/>
              </a:rPr>
              <a:t> Example </a:t>
            </a:r>
            <a:endParaRPr sz="4800">
              <a:solidFill>
                <a:schemeClr val="lt1"/>
              </a:solidFill>
              <a:latin typeface="Century Gothic"/>
              <a:ea typeface="Century Gothic"/>
              <a:cs typeface="Century Gothic"/>
              <a:sym typeface="Century Gothic"/>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54"/>
          <p:cNvSpPr txBox="1">
            <a:spLocks noGrp="1"/>
          </p:cNvSpPr>
          <p:nvPr>
            <p:ph type="title"/>
          </p:nvPr>
        </p:nvSpPr>
        <p:spPr>
          <a:xfrm>
            <a:off x="243115" y="-342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62626"/>
              </a:buClr>
              <a:buSzPts val="4800"/>
              <a:buFont typeface="Century Gothic"/>
              <a:buNone/>
            </a:pPr>
            <a:r>
              <a:rPr lang="en-US" b="1"/>
              <a:t>Example/Ejemplo: </a:t>
            </a:r>
            <a:endParaRPr b="1"/>
          </a:p>
        </p:txBody>
      </p:sp>
      <p:pic>
        <p:nvPicPr>
          <p:cNvPr id="659" name="Google Shape;659;p54"/>
          <p:cNvPicPr preferRelativeResize="0"/>
          <p:nvPr/>
        </p:nvPicPr>
        <p:blipFill rotWithShape="1">
          <a:blip r:embed="rId3">
            <a:alphaModFix/>
          </a:blip>
          <a:srcRect/>
          <a:stretch/>
        </p:blipFill>
        <p:spPr>
          <a:xfrm>
            <a:off x="486955" y="4071857"/>
            <a:ext cx="2391030" cy="2391030"/>
          </a:xfrm>
          <a:prstGeom prst="rect">
            <a:avLst/>
          </a:prstGeom>
          <a:noFill/>
          <a:ln>
            <a:noFill/>
          </a:ln>
        </p:spPr>
      </p:pic>
      <p:pic>
        <p:nvPicPr>
          <p:cNvPr id="660" name="Google Shape;660;p54"/>
          <p:cNvPicPr preferRelativeResize="0"/>
          <p:nvPr/>
        </p:nvPicPr>
        <p:blipFill rotWithShape="1">
          <a:blip r:embed="rId4">
            <a:alphaModFix/>
          </a:blip>
          <a:srcRect/>
          <a:stretch/>
        </p:blipFill>
        <p:spPr>
          <a:xfrm>
            <a:off x="7949385" y="4209144"/>
            <a:ext cx="2551211" cy="2387600"/>
          </a:xfrm>
          <a:prstGeom prst="rect">
            <a:avLst/>
          </a:prstGeom>
          <a:noFill/>
          <a:ln>
            <a:noFill/>
          </a:ln>
        </p:spPr>
      </p:pic>
      <p:sp>
        <p:nvSpPr>
          <p:cNvPr id="661" name="Google Shape;661;p54"/>
          <p:cNvSpPr/>
          <p:nvPr/>
        </p:nvSpPr>
        <p:spPr>
          <a:xfrm>
            <a:off x="1280787" y="1348251"/>
            <a:ext cx="8440255" cy="2775858"/>
          </a:xfrm>
          <a:prstGeom prst="wedgeEllipseCallout">
            <a:avLst>
              <a:gd name="adj1" fmla="val -20833"/>
              <a:gd name="adj2" fmla="val 62500"/>
            </a:avLst>
          </a:prstGeom>
          <a:solidFill>
            <a:schemeClr val="accent1"/>
          </a:solidFill>
          <a:ln w="12700" cap="flat" cmpd="sng">
            <a:solidFill>
              <a:srgbClr val="A937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Century Gothic"/>
                <a:ea typeface="Century Gothic"/>
                <a:cs typeface="Century Gothic"/>
                <a:sym typeface="Century Gothic"/>
              </a:rPr>
              <a:t>The weather I so cold outside. It’s </a:t>
            </a:r>
            <a:r>
              <a:rPr lang="en-US" sz="2400" u="sng">
                <a:solidFill>
                  <a:schemeClr val="lt1"/>
                </a:solidFill>
                <a:latin typeface="Century Gothic"/>
                <a:ea typeface="Century Gothic"/>
                <a:cs typeface="Century Gothic"/>
                <a:sym typeface="Century Gothic"/>
              </a:rPr>
              <a:t>freezing</a:t>
            </a:r>
            <a:r>
              <a:rPr lang="en-US" sz="2400">
                <a:solidFill>
                  <a:schemeClr val="lt1"/>
                </a:solidFill>
                <a:latin typeface="Century Gothic"/>
                <a:ea typeface="Century Gothic"/>
                <a:cs typeface="Century Gothic"/>
                <a:sym typeface="Century Gothic"/>
              </a:rPr>
              <a:t>. I know it gets </a:t>
            </a:r>
            <a:r>
              <a:rPr lang="en-US" sz="2400" u="sng">
                <a:solidFill>
                  <a:schemeClr val="lt1"/>
                </a:solidFill>
                <a:latin typeface="Century Gothic"/>
                <a:ea typeface="Century Gothic"/>
                <a:cs typeface="Century Gothic"/>
                <a:sym typeface="Century Gothic"/>
              </a:rPr>
              <a:t>freezing</a:t>
            </a:r>
            <a:r>
              <a:rPr lang="en-US" sz="2400">
                <a:solidFill>
                  <a:schemeClr val="lt1"/>
                </a:solidFill>
                <a:latin typeface="Century Gothic"/>
                <a:ea typeface="Century Gothic"/>
                <a:cs typeface="Century Gothic"/>
                <a:sym typeface="Century Gothic"/>
              </a:rPr>
              <a:t> in the winter. What clothes should we wear when it is </a:t>
            </a:r>
            <a:r>
              <a:rPr lang="en-US" sz="2400" u="sng">
                <a:solidFill>
                  <a:schemeClr val="lt1"/>
                </a:solidFill>
                <a:latin typeface="Century Gothic"/>
                <a:ea typeface="Century Gothic"/>
                <a:cs typeface="Century Gothic"/>
                <a:sym typeface="Century Gothic"/>
              </a:rPr>
              <a:t>freezing</a:t>
            </a:r>
            <a:r>
              <a:rPr lang="en-US" sz="2400">
                <a:solidFill>
                  <a:schemeClr val="lt1"/>
                </a:solidFill>
                <a:latin typeface="Century Gothic"/>
                <a:ea typeface="Century Gothic"/>
                <a:cs typeface="Century Gothic"/>
                <a:sym typeface="Century Gothic"/>
              </a:rPr>
              <a:t> outside?  What would happen if you wear shorts when it’s </a:t>
            </a:r>
            <a:r>
              <a:rPr lang="en-US" sz="2400" u="sng">
                <a:solidFill>
                  <a:schemeClr val="lt1"/>
                </a:solidFill>
                <a:latin typeface="Century Gothic"/>
                <a:ea typeface="Century Gothic"/>
                <a:cs typeface="Century Gothic"/>
                <a:sym typeface="Century Gothic"/>
              </a:rPr>
              <a:t>freezing</a:t>
            </a:r>
            <a:r>
              <a:rPr lang="en-US" sz="2400">
                <a:solidFill>
                  <a:schemeClr val="lt1"/>
                </a:solidFill>
                <a:latin typeface="Century Gothic"/>
                <a:ea typeface="Century Gothic"/>
                <a:cs typeface="Century Gothic"/>
                <a:sym typeface="Century Gothic"/>
              </a:rPr>
              <a:t> outside? </a:t>
            </a:r>
            <a:endParaRPr sz="5400">
              <a:solidFill>
                <a:schemeClr val="lt1"/>
              </a:solidFill>
              <a:latin typeface="Century Gothic"/>
              <a:ea typeface="Century Gothic"/>
              <a:cs typeface="Century Gothic"/>
              <a:sym typeface="Century Gothic"/>
            </a:endParaRPr>
          </a:p>
        </p:txBody>
      </p:sp>
      <p:sp>
        <p:nvSpPr>
          <p:cNvPr id="662" name="Google Shape;662;p54"/>
          <p:cNvSpPr/>
          <p:nvPr/>
        </p:nvSpPr>
        <p:spPr>
          <a:xfrm>
            <a:off x="8719458" y="280437"/>
            <a:ext cx="3350623" cy="2168433"/>
          </a:xfrm>
          <a:prstGeom prst="roundRect">
            <a:avLst>
              <a:gd name="adj" fmla="val 16667"/>
            </a:avLst>
          </a:prstGeom>
          <a:solidFill>
            <a:schemeClr val="lt1"/>
          </a:solidFill>
          <a:ln w="127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Century Gothic"/>
                <a:ea typeface="Century Gothic"/>
                <a:cs typeface="Century Gothic"/>
                <a:sym typeface="Century Gothic"/>
              </a:rPr>
              <a:t>Think about a word or concept you want to teach the child and provide multiple repetitions of that concept/word for the children. </a:t>
            </a:r>
            <a:endParaRPr sz="1800" b="1">
              <a:solidFill>
                <a:schemeClr val="dk1"/>
              </a:solidFill>
              <a:latin typeface="Century Gothic"/>
              <a:ea typeface="Century Gothic"/>
              <a:cs typeface="Century Gothic"/>
              <a:sym typeface="Century Gothic"/>
            </a:endParaRPr>
          </a:p>
        </p:txBody>
      </p:sp>
      <p:pic>
        <p:nvPicPr>
          <p:cNvPr id="663" name="Google Shape;663;p54"/>
          <p:cNvPicPr preferRelativeResize="0"/>
          <p:nvPr/>
        </p:nvPicPr>
        <p:blipFill rotWithShape="1">
          <a:blip r:embed="rId5">
            <a:alphaModFix/>
          </a:blip>
          <a:srcRect/>
          <a:stretch/>
        </p:blipFill>
        <p:spPr>
          <a:xfrm>
            <a:off x="8364342" y="-88462"/>
            <a:ext cx="929879" cy="1004270"/>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avon">
  <a:themeElements>
    <a:clrScheme name="Red Orange">
      <a:dk1>
        <a:srgbClr val="000000"/>
      </a:dk1>
      <a:lt1>
        <a:srgbClr val="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407</TotalTime>
  <Words>765</Words>
  <Application>Microsoft Office PowerPoint</Application>
  <PresentationFormat>Widescreen</PresentationFormat>
  <Paragraphs>96</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Garamond</vt:lpstr>
      <vt:lpstr>Arial</vt:lpstr>
      <vt:lpstr>Century Gothic</vt:lpstr>
      <vt:lpstr>Calibri</vt:lpstr>
      <vt:lpstr>Savon</vt:lpstr>
      <vt:lpstr>PROMOTING CHILDREN’S BILINGUAL SKILLS   PROMOVIENDO LAS HABILIDADES BILINGÜES DE LOS NIÑOS Xigrid Soto, PhD, CCC-SLP xigridsoto@ku.edu </vt:lpstr>
      <vt:lpstr>Language is the avenue for learning   El lenguaje es la vía para aprender </vt:lpstr>
      <vt:lpstr>Focus on providing… Enfoquese en proveer…</vt:lpstr>
      <vt:lpstr>PowerPoint Presentation</vt:lpstr>
      <vt:lpstr>Example/Ejemplo: </vt:lpstr>
      <vt:lpstr>PowerPoint Presentation</vt:lpstr>
      <vt:lpstr>Example/Ejemplo: </vt:lpstr>
      <vt:lpstr>PowerPoint Presentation</vt:lpstr>
      <vt:lpstr>Example/Ejemplo: </vt:lpstr>
      <vt:lpstr>PowerPoint Presentation</vt:lpstr>
      <vt:lpstr>Example/Ejemplo: </vt:lpstr>
      <vt:lpstr>PowerPoint Presentation</vt:lpstr>
      <vt:lpstr>Example/Ejemplo: </vt:lpstr>
      <vt:lpstr>When can these strategies be used?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ENTRE DOS MUNDOS: UNDERSTANDING AND PROMOTING BILINGUALISM IN YOUNG CHILDREN</dc:title>
  <dc:creator>Soto, Xigrid Tayri</dc:creator>
  <cp:lastModifiedBy>Soto, Xigrid Tayri</cp:lastModifiedBy>
  <cp:revision>22</cp:revision>
  <dcterms:created xsi:type="dcterms:W3CDTF">2013-07-15T20:26:40Z</dcterms:created>
  <dcterms:modified xsi:type="dcterms:W3CDTF">2020-01-12T00:58:14Z</dcterms:modified>
</cp:coreProperties>
</file>